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ink/ink1.xml" ContentType="application/inkml+xml"/>
  <Override PartName="/ppt/theme/themeOverride2.xml" ContentType="application/vnd.openxmlformats-officedocument.themeOverrid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theme/themeOverride3.xml" ContentType="application/vnd.openxmlformats-officedocument.themeOverride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7" r:id="rId5"/>
    <p:sldId id="274" r:id="rId6"/>
    <p:sldId id="260" r:id="rId7"/>
    <p:sldId id="277" r:id="rId8"/>
    <p:sldId id="284" r:id="rId9"/>
    <p:sldId id="261" r:id="rId10"/>
    <p:sldId id="285" r:id="rId11"/>
    <p:sldId id="288" r:id="rId12"/>
    <p:sldId id="279" r:id="rId13"/>
    <p:sldId id="289" r:id="rId14"/>
    <p:sldId id="275" r:id="rId15"/>
    <p:sldId id="290" r:id="rId16"/>
    <p:sldId id="276" r:id="rId17"/>
    <p:sldId id="278" r:id="rId18"/>
    <p:sldId id="291" r:id="rId19"/>
    <p:sldId id="292" r:id="rId20"/>
    <p:sldId id="280" r:id="rId21"/>
    <p:sldId id="281" r:id="rId22"/>
    <p:sldId id="283" r:id="rId23"/>
    <p:sldId id="266" r:id="rId24"/>
    <p:sldId id="269" r:id="rId25"/>
    <p:sldId id="267" r:id="rId26"/>
    <p:sldId id="28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DBDBDB"/>
    <a:srgbClr val="E6E6E6"/>
    <a:srgbClr val="FDFDFD"/>
    <a:srgbClr val="E8E8E8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5:46:37.703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276 282,'-52'0,"35"0,-35 18,18-1,-1 19,18-19,17-17,-17 18,17-18,0 17,0-17,0 18,0 0,0-18,34 0,1-36,34 1,-35 0,18 0,-18-1,18 19,-35-18,1 17,-1 18,-34 0,-1 0,-33 35,33-17,-16 17,-18 0,18-17,17 0,-1-1,18-34,18-19,33-17,-16 36,-1-1,-17-17,1 35,-18-18,17 1,-17 17,0-18,-17 18,-1 0,-16 35,17-17,-18 17,1 0,17 18,-1-35,18 17,0-35,0 18,0-18,35 0,16-53,36 0,-1 0,-52 18,1 0,16-18,-51 53,18-18,-18 1,0 17,-35 17,18 1,-35 35,35 35,-17-53,16 18,1-35,17-18,17-36,35-17,-17-17,-1 52,0-35,1 1,-35 34,17 0,-17 1,-52 52,18 18,-35 35,52-53,-18 0,18 18,17-53,0-35,35-18,-1 18,-17 17,18-35,-70 106,-16 18,-1-1,35-34,-18-1,1 0,34-35,-18 35,18-35,35-35,-1 0,35-18,35-18,-70 54,1-18,-18 35,-52 0,18 35,-17-18,34 1,-35 0,1-1,34 1,-35 0,18-18,17-18,0 0,0-17,0 17,17-34,1 16,-1 1,0-18,0 53,-17-17,-17-1,0 18,0 0,-18 35,18-35,0 35,-1-35,18 0,18-17,-18-18,17 17,-17-17,0 35,-35 17,18 1,-17 35,16 0,-16-18,34-17,0-1,0-34,0 17,0 17,0 1,0-18,0 17,0 1,0 0,17-36,-17 0,17 18,-17 18,0 0,-17 17,0 18,0-18,17 0,0-17,0 0,0-18,17-18,-17 0,0 1,0 17,-17-18,0 18,17 0,-18 0,1 0,0 18,17-18,-17-36,-1-16,18-1,0-18,0 18,0 36,0-1,0 36,0-1,0 19,0-19,0 36,0-35,0-1,-17 1,17-18,0-35,17-18,1 18,-18-1,17-17,-17 18,0 0,0 35,-17 35,-18 18,18 18,0-19,-1-16,1 17,17-36,0 1,0-18,0 17,17-17,1 0,51-70,-35 35,52-18,-51 18,-18 35,0-18,-17 18,0 0,0 53,-17-18,0 18,-1-35,18 34,0-87,18 0,-1 17,-17 1,0 17,-35 53,18-36,0 18,0-17,17 0,-17-18,17 17,0 1,0 0,-18 17,18 0,-17-35,17 18,0-18,-17-36,0 19,17-1,-18-35,18 53,-17-17,17 17,0-18,0 0,0 18,0-17,0 17,17-18,-17 18,18 0,-18 18,34 17,-17 0,18 18,-35-35,0-1,0 1,0-36,0 1,0-36,0 18,0-18,0 0,17 88,-17 0,0-17,0 17,0-17,0-18,17-18,0-17,-17-18,0 0,0 0,0 18,0 35,0-17,-17 17,0 0,0 0,-18 17,18 1,0-18,0-18,17 1,0-19,0-17,17 1,0 34,-17 0,0 1,0-1,0 53,-17 36,17-18,0-18,0 18,-17-53,17 17,0-17,0 18,17 17,0 1,-17-1,17 35,18 18,-35-52,0-19,17 19,-17-89,0 17,0 1,0 18,0-1,0 18,17-18,-17 18,17 18,1 17,-18-17,0 17,17 36,0-36,-17 18,0-18,0 18,0-35,0-1,0-17,0 18,-17 17,-18 18,18-18,17 0,-34 18,34-53,0-35,34 0,-34 17,17 18,1 0,-1 0,-17 35,0-17,-35 35,35-35,-17-1,17 1,-17-1,17-52,17 35,-17 0,0 18,0 35,-17-18,0 0,17 18,-17-35,17-1,17-34,0-19,0 19,-17-18,17 35,-17-18,18 18,-18 18,-18 17,18-18,-17 1,0 0,17-18,-17 35,17-35,0 18,0-18,0 35,0-18,0-17,-35 36,35-19,-17 1,17 0,0-18,0 17,0 1,17-18,1 0,-1 0,17-35,1 17,-18-17,17 17,-34 0,0 18,0-17,0-1</inkml:trace>
  <inkml:trace contextRef="#ctx0" brushRef="#br0" timeOffset="9672">448 1111,'-34'17,"34"1,-35-1,35 1,-17-18,17 18,0-1,17-52,18-18,-1 18,-16 0,-1-1,-17 19,17-1,-17 18,0-17,0 17,0-18,-34 36,-1 17,-51 53,34-35,18 0,16-36,-16 19,34-19,34-70,-16 0,16 18,1-18,-1 0,-17 36,-17-1,0 18,0-17,0 17,0-18,0 18,0 18,-17 17,0-18,17 1,0-18,17-18,35-34,-18-1,1 17,16-34,-33 52,-70 89,18-36,-1 36,1 17,-18 0,35-53,-18 18,18-35,17-1,17-34,35-36,0-18,-1 36,-16 0,-18-1,0 36,-17 18,-51 53,-1-19,35 1,-1-17,53-89,-18 17,35 1,-18-18,-17 18,1 35,-1-18,-17 36,-35 53,1-19,0 19,-1-18,18-36,34-69,0 34,18-17,-1-1,-17 36,-17-17,18-1,-36 36,-16 17,-18 36,1-19,51-34,-18-18,18 0,18-18,16-17,-34 35,17-17,-17 17,0 0,-17 17,0-17,17-35,17 0,0 17,1 18,-18 0,0 18,-18-1,53-34,-35-1,34 0,-17 1,-17 17,0 17,-17-17,17-35,0 18,17-1,-34 0,0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08:48.468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17 179,'0'-18,"18"18,-1-17,-17 17,18-18,-18 0,17 18,-17-18,17 18,1 0,-18 0,17 0,-17 0,0 18,0-18,0 18,0-18,0 18,0-18,-17 35,-1-35,18 18,-17-18,17 18,-17-36,17 0,0 18,0-18,0 18,17-17,-17 17,17-36,-17 36,0-36,0 36,0-18,0 0,0 18,0-18,-17 0,0 18,17 18,-18 18,1 18,17-54,0 18,0 35,0-53,-18 18,18 0,0 0,0 18,0-36,-17 18,17-1,0-17,0 18,0 0,0-36,0 0,0 1,0-19,0 0,17 0,-17 1,0-19,18 36,-1-18,-17 18,0 18,0-18,0 18,0 18,0 18,0 0,0-18,0 35,0-35,0 36,0-18,0-1,0-17,0 0,0 0,18-36,-18-18,0 1,0 35,0-18,0 0,0 0,0 18,0 18,-18 18,1-1,17-17,-18 0,18 0,0 0,0-18,0 18,0-36,0 0,0 18,0-18,0 18,0 18,0 0,0-18,0 18,0 0,18-18,-18 0,17 0,-17 18,0-18,0 18,0-18,0-18,0 0,0 18,0-18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08:52.093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53 217,'0'0,"0"-18,0 0,0 0,0-18,0 18,0 0,0 0,0 18,0-18,0 18,0-18,0 18,0-19,0 1,18 36,-18 1,0-1,17 18,-17-18,0 0,0-18,0 18,0 0,0 0,0 0,0-18,0 36,0-36,0 18,0 0,0 0,0-18,0-18,0 0,18-18,-18 18,0 0,0 0,0 18,0-36,0 36,0-18,0 18,0-18,17 18,1 18,-18-18,17 18,-17-18,-17 18,-1-18,18 0,-17 0,17 0,-18 0,18 0,-17 0,-1 0,18 0,-18 0,18 0,-35 18,35-18,0 0,18 0,-18 0,17 0,-17 0,36-18,-36 18,17 0,1 0,-1 0,-17 0,18 0,-18 0,17 0,-17 0,18 18,-18-18,18 18,-18-36,0 0,0 18,0-18,0 18,0 0,-18 18,0-18,18 0,-17 0,17 0,-18 0,18 0,-17-18,-1 18,18 0,-17 0,17 0,-18 0,18 0,-18 0,1 0,-1 18,18-18,0 18,0 0,18 0,-18-18,17 0,-17 0,36 0,-36 0,17 0,-17 0,18 0,-18 0,17 0,1 18,17-18,-35 18,18 0,-18-18,17 18,-17-18,0 18,0 1,0-1,0-18,0 18,0-18,0 36,0-36,0 18,0-18,0 18,0 0,0-36,0 0,0 18,0-18,-17 18,17-18,-18 18,18-18,0 0,0 0,0 18,-18-19,18 1,0 18,0-18,0 18,0-18,0 0,0 0,0 18,0-18,0 18,0-18,0 18,0-18,0 0,-17 18,-1-18,18 18,-17 18,17-18,-18 18,18-18,0-18,0 0,0 0,0 18,0-18,0 18,0 18,0-18,-17 18,17-36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09:00.156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70 11,'18'0,"0"15,-18-15,17 0,-17 0,18 0,-18 0,17 0,1 0,-18 0,18 0,-18 0,17 0,-17 0,18 0,-1 0,-17 0,18 0,-18 0,18 0,-18 0,17 0,1 0,-18 0,17 0,-17 0,18 0,-18 0,18 0,-1 0,-17 0,18 0,-18-15,-18 15,1 0,-1 0,18 0,-18 0,1 0,17 0,-18 0,18 0,-17 0,17 0,-18 0,0 0,18 0,-17 0,17 0,-18 0,18 0,-17 0,-1 0,18 0,-18 0,18 0,-17 0,17 0,-18 0,1 15,17-15,-18 14,18-14,0 30,0-30,18-15,-18 15,17-15,-17 15,-17 0,-1 0,18 0,-18 0,1 0,-1 0,18 0,-17 0,17 0,-18 0,18-14,18 14,-1 0,1-15,-1 15,-17 0,18 0,-18 0,18 0,-1 0,1 0,-1 0,1 0,-18 0,18 0,-18 0,17 0,-17 0,18 0,-1 0,-17 0,18 0,-18 0,18 0,-1 0,1 0,-18 0,17 0,-17 0,18 0,-18 0,18 0,-1 0,-17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09:34.250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35 75,'0'-17,"18"17,-1-34,-17 51,-17-17,17 17,0 0,0 0,0-17,0 17,0-17,17 0,-17-17,18 0,-36 17,1 0,-1 17,18-17,-17 17,17-17,-18 17,18 0,0-17,0 17,0-17,0 17,0-51,18 17,-18 0,17 17,1-17,-18 17,17-17,-17 0,18 17,-18-17,0 17,0-17,17 17,1 0,-18 0,18 0,-1 0,-17 0,18 0,-18 17,17-17,1 34,-1-17,-17 0,18 0,-1 0,-17-17,0 17,18 0,-18-17,0 17,0-34,-18 0,1 0,17 17,0-17,-18 0,18 0,-17 17,17-17,-18 0,1 17,17-17,-18 0,18 0,-17 17,-1 0,18 17,-18 0,1 17,17-17,0-17,0 17,0-34,17 0,-17 17,0-17,0 0,0 0,-17 34,-1-17,18 17,0-17,0 34,0-34,0 17,0-17,0 17,0 0,0-17,18 0,-1-17,-17 0,18 17,0-17,-18 34,0-17,0 34,17-34,-17 17,0 0,0-17,0 17,0 0,0-17,0 17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0:03.703"/>
    </inkml:context>
    <inkml:brush xml:id="br0">
      <inkml:brushProperty name="width" value="0.05292" units="cm"/>
      <inkml:brushProperty name="height" value="0.05292" units="cm"/>
      <inkml:brushProperty name="color" value="#E6E6CE"/>
      <inkml:brushProperty name="fitToCurve" value="1"/>
    </inkml:brush>
  </inkml:definitions>
  <inkml:trace contextRef="#ctx0" brushRef="#br0">52 119,'0'-19,"18"19,-18 0,17 0,18 0,-35 0,36-18,-36 18,17 0,-34-19,-1 1,18 18,-18-18,18 18,0 0,18 18,-18-18,0 18,0 1,0-1,0-18,0 19,0-19,0 36,0-36,0 19,0-19,0 18,0-18,0 19,0-1,0 0,0 1,0-38,0 1,0 18,0-18,0-38,0 56,0-18,0 18,-18-18,18 18,0-19,0 1,0 18,0-19,0 19,0-18,0 18,0-18,0-1,0 19,0-18,0 18,0 18,0-18,0 19,0-19,0 18,0 0,0 1,0-19,0 18,0-18,0 19,0-1,0-18,0 18,0-18,0 19,0-19,0 18,0 1,0-1,0-18,-17-18,-1-19,18 18,-17-17,17 36,0-19,0 19,0-18,0-1,0 19,0-18,0 18,0-18,0 18,0-19,0 19,0 19,0-19,0 18,0 0,0 1,0-19,0 18,0-18,0 19,-18-1,1 0,17-18,-18 19,1-19,34 0,1 0,-1 0,18-37,-17 37,-1 0,-17 0,18 0,-18 0,18 0,-18-18,17-1,1 19,-18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4:41.765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52 146,'0'18,"0"18,-17-36,0 18,17 0,-18-18,18 18,0 0,18-18,-1 0,0-18,1 0,-18 0,34 0,-34 0,18 18,-18-18,0 0,17-18,-17 36,0-18,-17 18,-1 0,1 0,0 36,17-36,-18 18,1 36,17-54,0 18,0-18,0 18,0 0,0 0,17-18,-17 0,18-18,-1 0,-17 18,0-36,0 18,0 0,0 0,-17 36,-1 18,18 0,-17 0,17-18,0 0,0 0,0 0,0 0,17-36,1 0,-1-18,-17 18,17 0,1 0,-18 0,0 18,0-18,0 0,0 0,0 36,-18 0,1 0,17 36,0-54,0 18,0-36,17 18,-17 18,0-18,0 18,0 0,0 0,0-18,18-36,-18 36,0-36,17 0,1 0,-18 18,17-36,-17 36,0 0,17-17,-17 17,0 0,0 18,-17-18,0 18,-1 18,1 36,17-19,0-35,0 18,0-54,0 19,0-1,0 0,0 18,0 18,0 0,0-18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4:48.906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53 74,'-17'0,"17"17,0-17,0 17,0-17,0 18,17-53,1 35,-18-17,0 17,-18-17,1 34,17-17,0 17,0-17,0 17,0 1,17-53,-17 18,-17 0,0 17,-1 17,18-17,0 17,0 0,0 1,0-1,0 0,0 18,18-35,-18 17,17-17,-17 0,35 0,0-17,-18-18,18 18,-35 0,0 17,0-18,-18 18,1 0,-35 18,52-1,-18-17,18 17,0 0,0-17,0 18,0-1,0-17,0-17,18-1,-18-16,0-1,0 18,0 0,0 0,0-1,-18 18,1 0,17 18,0-18,0 17,0 0,0 0,0-34,17-17,-17 16,0 1,0 17,-17 0,0 17,17 18,0-35,0 17,-18 0,18 1,0-18,0 17,0-17,0 17,0-51,0 34,0-18,0 53,0-18,0 0,18 18,-1-18,-17 0,17 1,-17-53,0 35,0-34,0 34,0-18,0 18,0 18,0-1,0 0,0-17,18-34,-18 16,17-33,1 16,-1-17,-17 18,0 34,0 17,0 18,0-35,0 17,0-17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0:19.109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0-1,'0'0,"18"0,17 0,-35 0,18 0,-18 0,17 0,-17 0,18 0,0 0,-1 17,-17-17,18 0,-18 0,35 18,-18-18,1 17,0-17,-18 0,17 0,1 18,-18-18,-18 18,-17 17,35-35,-18 0,1 17,-1-17,1 0,-1 0,1 0,17 0,-18 0,0 0,1 0,17-35,17 35,36-17,-53-1,18 18,-18 0,17 0,1 0,-1 0,-17 0,18 0,0 0,-1 0,1 35,-1 0,-17-17,0 17,0 0,0-35,0 18,0-18,0 18,-17-18,-1 17,18-17,-17 0,17 0,-36 0,19 0,-1 0,-17 0,0 0,17 0,18 0,-17 0,-1 0,1 0,17 0,-18 0,53 0,18 0,-18 0,0 0,0 18,-17-18,0 0,-1 0,1 0,-1 17,1-17,0 0,17 0,-18 0,1 0,17 0,18 0,-18 0,0 0,18 0,-35 0,-1 0,1 0,-18 0,-18 18,1 0,-36-1,18-17,-1 35,1-17,0-18,17 0,1 0,-1 0,18 0,0-18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4:32.031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0 141,'0'0,"18"0,-1 0,-17 0,18 0,-1-18,-17 18,18 0,-18 0,17 0,-17 0,18 0,-1 0,-17 0,18 0,-18 0,-18 0,1 0,17 0,0-18,17 18,-17 0,18 18,-18-18,0 18,0 17,0-17,0 0,0 0,0-1,-18 1,18-18,0-35,35-19,-35 37,0-1,0 18,-17-18,-1 18,18 0,-17 0,-1 18,18 0,0-1,0-17,0 18,18-18,-18 18,17-18,18-18,-17-17,17 35,-18-36,1 36,-18-18,0-17,0 17,0 0,0 0,0 18,0-17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9:25.640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211 35,'-17'0,"-1"0,-17 0,35 0,-35 0,17 0,-17 0,17 0,18 0,0 0,36 0,-1 0,-18 0,-17 0,18 0,-53 17,35-17,-18 0,18 18,18-18,17-18,-18 18,1-17,-18 17,18-18,-18 18,17 0,1 0,-1-17,-17 17,-17 0,-1 17,1-17,-19 18,19-18,-18 0,0 17,17-17,0 0,18 0,-35 0,35 18,18-18,-1 0,1 0,17-18,-17 1,-1 17,-17 0,18 0,-18-18,17 18,-17 0,18 0,0 0,-18 0,17 0,-17 0,18 0,-1 0,1 0,-18 0,18 0,-18 0,17-17,-17 17,18 0,-18 17,-18 1,-17-18,-18 0,0 17,18 1,18-18,-1 0,1 0,-1 0,18 0,18 0,17 0,-18 0,1 0,-18 0,17 0,-17-18,18 18,0-17,-18-1,17 18,-17 18,18-18,-18 17,-35 1,35-1,-36-17,19 18,-1-1,18-17,-17 0,-36 0,35 0,18 0,-17 0,-1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08:29.906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0 214,'18'0,"-18"-18,18 18,0-17,-18-1,18 18,-18-17,35 17,-35-35,18 35,-18 0,18 0,-18-17,-18 17,0 17,18-17,-18 17,18-17,0 35,-17-35,-1 18,18-18,0 17,-18-17,0 18,18-1,0 0,-18-17,18 18,0-18,18 0,-18 0,18 0,0 0,0-18,-1 1,1 17,0-17,-18 17,18-18,-18 1,18 17,-18-18,18 18,0-17,-54 34,18 18,18-17,-18 16,0-16,18-1,0 1,0-18,0 17,0 1,0-18,0 17,18-17,0 0,0-17,0-1,0 18,0-17,-18-1,18 18,-18-17,18 17,-36 0,0 17,18 1,0-18,0 17,0-52,0 35,0-17,0-18,0 35,0-17,0-1,0 1,0 17,0-18,0 1,0-1,0 18,0-17,0 17,0-17,0 17,0-18,0 1,0-1,0 18,0-17,0-1,0 18,0 0,0 18,0 17,0-35,0 35,0-18,0-17,0 17,0-17,0 18,0-1,0-17,0 18,0-18,0 17,0-17,0 18,0-1,0-17,0 17,0-17,0 18,0-18,0 17,0 1,0-18,0 17,-18 1,0-1,18-17,-18 17,18-17,-36 18,36-18,-18 17,18-17,-18-17,18-1,0 1,0 0,0-1,0 1,0-1,0 1,0 17,0-18,0 1,0 17,0-17,0 34,-35 35,35-52,0 18,-18-1,18-34,0-1,0-17,0-17,0 52,0-17,0-1,0 18,0-17,0 34,0-17,0 18,0-18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9:31.968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350 68,'-17'0,"-18"0,0 0,0 0,-18 0,0 0,53 0,-17 0,-18 0,35 0,-18 0,18 0,-17 0,17 0,-18 0,1 0,17-17,17 1,18 16,0-17,-17 17,17 0,-18 0,1 0,0 0,17 0,-18 0,18 0,-17 0,17 0,-35-16,17 16,-17 0,18 0,-71 16,36-32,-18 16,0 0,-18 16,53 1,-18-17,1 0,-1 0,-17 0,35 16,0 1,18-1,17-16,18 0,-18 0,0 0,0 0,0 0,-35 0,17 0,1-16,-1-1,18 17,-35 0,18 0,-1-16,-17 16,18 0,-18 0,0 16,0-16,-18 17,1-17,17 0,-18 0,1 0,-1 0,1 0,17 0,-35 0,35 0,-18 0,1 0,-1 0,18 0,-17 0,17 0,-18 0,18 0,-17 0,-1 0,18 0,0 0,35 0,0-17,-17 17,17 0,-35-16,17 16,-17 0,35-17,-35 17,18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9:36.140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35 1,'0'0,"18"0,-18 0,17 0,1 0,0 0,17 0,-35 0,17 0,-17 0,18 0,-18 0,35 0,-17 0,-1 0,18 0,-35 0,18 0,-18 0,18 0,-18 0,17 0,1 0,-53 0,17 0,0 0,1 0,17 0,-18 0,1 0,-1 0,18 0,-17 0,17 0,-36 0,36 0,-17 0,17 0,-18 0,1 0,17 0,-18 0,0 0,18 0,-35 0,35 0,-17 0,17 0,-18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20:09.250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54 478,'0'18,"0"-18,-18 17,18-17,0 18,0-18,0 17,0 1,0-1,0 1,18-1,-18 1,0-1,0 1,0-18,0 17,0 1,0 0,0-18,0 17,0 1,0-1,0-17,0 18,0-1,19 1,-19-1,18 1,0-1,-18-17,18 18,-18-1,0-17,0 18,0-18,18 17,-18-17,0 18,0 0,0-18,18 17,0-17,0-35,0 35,-18-18,18 1,0-18,-18 17,36 1,-36-1,36 1,-18-18,0 35,0-35,0 35,18-35,-18 17,0 0,-18 1,18-1,1 1,-1 17,-18-18,0 1,0-1,0 18,0-17,18-1,-18 1,0-1,0 1,0-18,0-1,18 19,-18-1,0 18,0-35,0 35,0-17,0 17,0-18,0 18,0-35,0 35,18-17,-54 52,18-18,-19 36,-17 17,36-35,-18 0,18 35,-18-35,18 18,0-36,0 1,0 17,18-35,-18 18,0-1,18 1,-18-18,36 0,36-35,18 0,-72 35,-36 17,0-17,-18 53,36-36,-18 1,18-1,0 1,0-1,0-17,36 0,0 0,0-17,-54 34,36-17,-36 35,36-35,18 0,36-35,-36 18,0 17,-18-18,0 18,-18 18,-18 17,0-18,18 1,18-18,36 0,0 0,18-18,-18 1,0-1,-54 18,0 18,-18 17,36-35,-36 35,54-70,0 17,18-17,-18 18,0-1,0 1,-18-1,0 18,-36-17,36 17,-36 0,36-18,18 1,18-18,0 17,-18 0,-18 18,-36 0,0 18,-18 0,18-1,0 1,18-18,18 0,36 0,0-35,18-1,-18 36,-36-17,-36 17,-18 0,0 17,54-17,36-17,18-18,-18 17,-18 18,0-17,-18 17,-18 0,-36 17,36-17,0 0,54-35,36 0,-54 35,0-17,0 17,-18-18,-18 1,-54 52,18-18,0 1,18 17,36-35,-18 17,18-17,0 0,36-35,18 18,-18-1,-36 18,-36 0,-36 18,54-1,-37 1,37-18,0 17,36-17,55-52,-37 34,-18 18,0-17,-72 17,18 17,17-17,1 0,73-35,-1 0,0 35,-36-17,0-1,-18 18,-18 0,0 0,18 0,-18 18,18-54,18 19,18-18,0 35,0-18,-36 1,36-1,-18 18,-18-17,18-1,0 18,-36 0,0 0,-18 0,36 18,0-18,36-35,18 17,-18 1,-72 34,18 1,-36 34,18-34,36-1,-18-17,0 18,54-18,18-53,18 1,-54 34,18 1,-36-1,0 1,19-19,-19 19,0-1,0 18,0-17,0 17,0-35,-19 35,1 17,-18 18,18-17,-18 17,36-35,0 0,54-18,-18-17,1 35,-1-35,-18 18,0-18,-18 17,18 1,-18 17,-36 0,0 35,-1 0,1 0,18-18,0 1,0 17,0-17,0-1,18 18,-18-35,18 18,-36 34,18-34,0-1,18 1,-36 17,36-18,-18-17,18 18,0-18,0 18,0-18,0 17,-18 1,18-18,0 17,0-17,0 18,0-18,0 17,-18 1,0-1,18-17,0 18,-18-1,0 1,18-18,0 17,0-17,18 0,18-17,0-1,-18 1,0-1,-18 18,18-17,-36 17,0 0,-36 17,36 1,36-18,54-35,-36 17,0 1,-18-1,-54 18,18 0,-18 0,36-17,0-1,36-17,0 17,-36 1,18 17,-54 0,-36 17,36 1,18 0,36-18,18-36,-18 36,-18-17,18 17,0-18,0 1,-18 17,18-18,-36 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8:03.093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182 182,'18'0,"0"-18,0 18,0 0,0 0,-18 0,-18 0,0 0,-18 0,-18 18,36 0,0-18,18 0,-18 0,18 0,-18 0,-1 0,1 0,0 0,0 18,18-18,0 0,18 0,18 0,-17 0,-1 0,0 0,36 0,-18 0,-18 0,18 0,-18 0,1 0,-19 0,18 0,0 0,-18 0,18 0,0 0,-18 0,18 0,0 0,-18-18,18 0,-36 18,-18 0,0 0,-19 18,19-18,0 0,18 0,0 0,-18 0,36 18,-36-18,36 18,-18 1,18-19,-19 18,19-36,0-1,0 19,19-18,-1-18,18 18,0 18,0 0,0 0,-18 0,-18 0,18-18,-18 18,-18 18,-18 0,0 0,0-18,0 18,18 0,-19 1,19-19,0 0,36-37,0 1,19 18,-19 18,0-18,-36 18,0 18,0 18,18-18,-19 0,19 1,0-1,19-18,-1-37,18 19,-36-36,18 36,-54 18,18 36,18-36,-18 36,18-36,0 18,0-36,18-18,-18 18,0-19,0 1,0 18,0 0,0 18,0-19,0 19,0 19,-18 17,-1 0,19-17,0 17,0-18,0 0,0 0,19-18,35 0,0-36,-36 18,18 0,0 18,-17-18,-38 18,-35 18,36 0,-18-18,36 18,36-72,-18 17,0 37,-18-18,18 0,-36 18,-18 0,-36 36,18 1,54-37,18 0,18-19,-18 1,18 0,-18 18,0-18,-18 18,18-18,-18 18,-36 18,18 18,0-36,-18 37,36-37,-18 0,54-55,18 37,-18-19,0 37,1-36,-37 36,-37 0,-35 36,18-17,-18 17,53-18,1-18,18 0,18 0,19-18,-19 18,0-18,-18 18,18 18,-18 0,0 19,0-19,0 18,0-18,0 0,0-18,18 0,18-18,-36 18,-36 0,-18 37,18-19,17 0,19-18,19 0,-1 0,18 0,-18 0,-18 0,0 18,0-18,0 18,0-18,0 37,-18-37,0 18,18-18,0-37,18 37,-18-18,18 18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8:10.656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335 82,'0'17,"18"-17,-1 0,-17 0,18 0,0 0,-18 0,17 0,-17 0,-17 0,-1 0,18 0,-18 0,18 0,-17 0,17 0,-18 0,1 0,-1 0,0 0,1 0,17 0,-18 0,1 0,-1 0,18 0,-18 0,18 0,-17 0,17 0,-35 0,17 0,0 0,-17 0,18 0,17 0,-18-17,18 1,18 16,-18 0,17 0,1 0,-1 0,1 0,-18 0,18 0,-1 0,-17 0,18 16,-18-16,17 17,-17-17,18 0,-36 0,1 0,-1 0,-17 0,35 0,-18 0,18-17,-17 17,-1 0,1-16,17 16,-18 0,0-17,18 17,-17 0,17-16,0 0,0 16,0-17,17 17,-17 0,18 17,-18-17,35 16,-35 0,18 1,-18-17,17 16,-17-16,18 17,0-17,-18 0,17 0,1 0,-1 0,1 0,-18 0,18 0,-18 0,17 0,1 0,-18 0,17 0,-17 0,18 0,-18 0,18 0,-36 0,-17 0,17-17,-17 17,0-16,17 16,-17-17,17 17,18 0,-17-16,17 16,17 0,36 16,-35 1,17-1,-17 1,-1-17,1 16,-18 0,17-16,1 0,-18 0,18 0,-1 0,18 0,-17 0,-18 0,35 0,-35 0,18 0,-18 0,17 0,-17-16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8:16.296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86 51,'18'0,"17"0,-35 0,17 0,-17 0,18 0,0 0,-18 0,17 0,-17 0,18 0,-18 0,18 0,-1 0,-17 0,18 0,-18 0,18 0,-18 0,17 0,1 0,-36 0,1 0,-19 0,19 0,17 0,-18 0,0 0,18 0,-17 0,17 0,-18 0,18 0,-18 0,1 0,17 0,-18 0,1 0,17 0,-18 0,0 0,18 0,-17 0,-19 0,36 0,-17 0,17 0,17 0,1 0,0 0,-1 0,1 0,0 0,-1 0,-17 0,18 0,-1 0,1 0,-18 0,18 0,-18 0,35 0,-35 0,18 0,-18 0,17 0,-17 0,18 0,0 0,-18 0,17 0,-17 0,18 0,-18 0,18 0,-1 0,-17 16,18-32,-18 0,0 0,-18 16,-17 0,17 0,-17 16,17-16,1 0,17 0,-18 0,0 0,18-32,-35 32,17 0,-17 16,35-16,-17 0,17 0,-18 0,18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8:20.546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392 459,'0'-17,"0"0,0 17,17-35,-17 35,0-18,18 1,-18 0,0-1,0 18,0-17,17 17,-17-18,0 18,0 18,-35-1,35-17,-17 18,0-1,17 0,0-17,-17 18,17-1,0-17,0 18,0-18,0 17,0 0,0 1,0-18,17 17,-17 0,0 1,0-18,0 17,17 1,-17-18,17 0,1 0,-1 0,-17 0,17-35,0 17,-17 1,0 17,0-17,0 17,0-18,-17 1,0 17,0-17,17 17,-35 0,18 0,0 0,-18 0,18 0,0 0,-1 0,18 0,-17 0,17-18,17 18,1-17,33 17,-33 0,16 0,-34 0,17 0,-17 0,18 0,-1-18,0 18,17 0,-16-17,-1 17,17 0,-34 0,18 0,-18-17,17-1,-34 18,-18 0,18 0,-35 18,18-1,-1-17,1 0,17 0,17 0,-18 0,1 0,0 0,17 0,-17 0,17 0,-18 0,18 0,-17 0,0 17,17-17,-17 0,17 0,-18 0,-16 0,34 0,-17 0,17 0,-18 0,1 0,0 0,17 0,-34-17,34 0,0 17,0-18,0 18,0-17,0-1,0 18,17 0,-17 0,17 0,17 0,-16 0,-1 0,17 18,-34-18,18 17,-18 1,0-18,0 17,0-17,0 17,0-17,-18 18,1-18,17 0,17 0,-17 0,18-18,-1 18,0 0,18 0,-18 0,0 0,0 0,1-17,-18 17,17 0,0 0,-17 0,17 0,1 0,-1 0,-17 0,17 0,-17 0,34 0,-34 17,0 18,0 0,0-18,0 1,0-1,0 0,-17 1,0-18,17-18,17 1,-17-18,17 1,-17 34,0-18,0 18,-34 35,34-18,-34 18,34-18,0 1,-18-1,18-17,18-17,-1-1,-17 18,17-17,-17 34,-17 18,0-17,17 16,-18-16,18-18,0-18,18 1,-1 0,-17 17,17-35,-17 35,0-35,17 35,-17-17,0-1,0 1,0 0,0 17,17-35,-17 35,35-18,-18 18,0-17,1 0,-18 17,-35 0,-34 0,18 0,-1 0,0 0,18 0,-1 0,35 0,-34 0,16 0,1 0,0 0,17 0,17 0,18 0,-18 0,0 0,-17 0,-34 0,34 0,-18 0,18 0,-17-18,17 1,0 17,0-18,0-16,0 16,17 1,-17 17,18-17,-18 17,0-18,-18 18,1 0,17 0,-17 0,17 0,-17 0,-1 18,1-18,17 0,-17 0,0 0,0 0,17-18,0 1,0-1,0 1,0 0,17-1,0 18,0 0,-17-17,17 17,-17 0,18-18,16 18,-17-34,1 34,-1 0,0-18,-34 18,-18 0,1 0,-1 0,-16 0,34 0,-18 0,18 18,17-18,0 0,17 0,0 0,-17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8:29.484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147 281,'0'0,"0"17,0-17,18 35,0-35,0 18,18-18,-36 0,18 0,0 17,0-17,-18 0,18 0,0 0,0 0,-18 0,18 0,-18 0,18 0,-18 0,36 0,-36 0,18 0,-18 0,18 0,-18 0,36 0,-36 0,18 0,-18 0,18 0,0 0,0 0,-18 0,18 0,-18 0,18 0,0 0,-18 0,18 0,-18 0,18 0,-18 0,18 0,-36 0,0 0,-36 0,18 0,-18 0,36 0,0 0,0 0,18 0,-18 0,18 0,-36 0,36 0,-18 0,0 0,0 0,-18 0,0 0,0 0,18 18,-18-18,0 0,36 0,-18 0,18 0,-19 0,19 0,19 0,17-18,-36 18,18 0,18 0,-36 0,18 0,-18 0,18 0,-18 0,18 0,0 0,-18 0,18 0,18 0,-18 0,0-17,0 17,-18 0,18 0,0 0,-18 0,18-18,0 18,0 0,-18 0,0 18,-18-18,0 17,18-17,36-17,-18-1,-18 18,18-17,-18 17,-18 17,18-17,18-17,18 17,-36-18,18 18,-18 0,-18 18,0-18,0 17,36-17,18-17,0-18,0 35,0-18,-72 18,18 18,0-18,18 0,18-18,0 0,0 18,-54 18,18-18,-36 35,36-35,0 0,0 18,18-36,-18 1,0 17,0 0,-18 0,36-18,18 0,0 1,-18 17,-36 17,36-17,-18 0,18 0,-18-17,0 17,-18 0,18 0,-18 17,18-17,18 0,-18 0,18-17,18-1,-18 18,-18-17,0 17,-18 0,36 0,18-35,18 17,-18 18,18-17,-36 17,-36 17,-18 1,18-18,18 0,0 0,18 0,18-35,18 17,0 18,-18 0,-18-17,0-1,0 18,0-18,0 18,-18-35,0 35,-18 0,0 0,-1 0,19 0,0 0,18 0,-18 0,0 0,18 0,-18 0,18 0,18 0,54 0,-35 0,-37-17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8:38.546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1 119,'17'0,"1"0,17 0,0 0,-17 0,17 0,-35 0,17 0,-17 0,18 0,0 0,-18 0,17 0,-17 0,18 0,-18 0,17 0,1 0,-18 0,17 0,1 0,0 0,-1 0,1-17,-18 17,17 0,1 0,-18 0,17 0,-17 0,18-17,-18 17,17 0,1 0,-18-17,18 17,-54 0,-16 0,52 0,-35 0,0 17,35-17,-18 0,18 0,-35 0,35 0,-18 0,18 0,-17 0,-1 0,1 0,-1 0,0 0,-17 0,18 17,17-17,-35 0,35 0,-18 0,18 0,-17 0,-1 0,18 0,-18 17,18-17,-17 17,17 0,0 0,35-17,-17 0,-1 0,1-17,-1 17,-17 0,18 0,-1-17,1 17,-18-17,17 17,-17 0,18 0,0 0,-18 0,17 0,-17 0,18 0,-1 0,1-17,-18 17,17 0,1 0,0 0,-1 0,-17-17,18 17,-18 0,17 0,1 0,-1 0,-17 0,18 0,-18 0,17 0,1 0,-18 0,18 0,-1-17,1 17,-18 0,17 0,-17 0,18 0,-18 0,17-17,1 17,-1 0,1 0,0-17,-18 17,17 0,-17-17,0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8:44.687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299 140,'0'0,"18"0,-18 0,18 0,-18 0,17-17,-34 17,-1 0,-17 0,-18 0,35 0,18 0,-17 0,-1-17,18-1,0 18,0-17,0 0,0 0,0-1,0 18,-18-17,1 17,17 17,0-17,0-17,-18 34,-17 1,35-1,-18-17,36-35,-18 35,-18 0,1 18,17-18,-18 17,18-34,18-1,-18 18,0-17,-18 17,0 0,18 0,-17 0,17 17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08:37.671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192 0,'17'0,"-17"17,0-17,0 18,0-18,0 35,0-35,0 17,0 1,0 0,0-1,0-17,0 18,0-18,0 17,0 1,0 0,0-18,0 17,0-17,0 18,0-1,-17 1,17-18,-18 35,18-17,-17-1,17-34,0-1,0 18,0-17,0-1,0 0,0 18,0-17,0-1,0 1,0 17,0-18,0 0,0 18,0-35,0 18,0-1,0 18,0-18,0 1,0 17,0-35,17 35,-17-18,0 18,0 18,0 17,-17-18,17 1,-18 0,1 17,17-18,0-17,0 18,-18 0,1-1,17-17,0 18,-18-18,1 17,17 1,-17 0,17-18,-18 17,18-17,-17 18,17-18,0 17,0 1,17-36,-17 1,18 17,-18-18,0 18,0-35,17 35,-17-18,0 18,0-35,0 35,0-17,0 17,0-18,0 18,0-35,0 35,0-18,0 1,0-1,0 0,0 1,0-1,0 18,0-17,0-1,17 18,-17-17,0 17,18 0,-18 0,17 17,-17 18,0-35,0 18,-17 35,17-53,0 17,-18 1,18-1,0-17,0 18,0 0,0-18,0 17,-17 1,17-18,17 0,1-18,-18 1,17-1,1 0,-18 1,0 17,0-18,0 1,17-19,-17 36,0-17,0 17,0 0,18 17,-18 1,0-18,0 35,0-35,0 18,0-1,0 1,0-18,0 18,0-18,0 17,0-17,0 18,0-1,0-17,0 18,0-18,0 18,0-18,0 17,0 1,0-18,0 17,17-17,1-17,-18-1,0 18,0-17,0 17,0-18,17 0,-17 1,0 17,0-18,0 18,0-17,0-1,0 18,0-18,0 18,18-35,-18 35,0-17,0 17,17-18,-17 0,18 1,-18 17,0 17,0-17,0 36,0-1,17-35,-17 17,0 19,0-19,17 1,-17-1,0 1,0-18,0 18,0-18,0 17,0 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8:54.281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159 17,'0'18,"0"-18,0 17,0-17,0 35,0-17,-17-18,17 18,0-1,0 1,0-18,0 35,-18-35,1 18,17 17,-17-18,17 1,0-18,0 18,-18-18,18 17,0-34,0-1,18 0,-18 18,0-35,17 18,-17-1,0 18,0-18,0 18,0-17,0 17,0-18,17 1,-17 17,18-18,-18 18,17-18,1 1,-18-1,17 18,-17 18,0-18,-17 17,-1 1,1-18,-1 0,18 0,-17 0,17 0,17-18,1 1,-36 17,-16 0,16 0,-17 0,35 0,-17 0,17 17,-17-17,17 18,0-18,0 18,0-18,17 17,0-17,-17 0,18 0,-1-17,-17-1,18 18,-36 0,1 18,-1-18,18 17,0-17,0 18,18-18,17 0,-1 0,19 0,-1 0,-35 0,0-18,1 1,-53 17,35 0,-17 17,17-17,-18 18,18-36,18 1,-18-19,0 36,0-17,-18 17,36-18,-18 1,0 17,0-18,0 18,-18-17,1 17,17 0,-17 0,-1 17,18 18,0-17,0-1,0-17,0 18,18-18,-18 0,17 0,-17-18,0 36,0 0,0-1,-17 1,17-18,0 17,0 1,-18-18,18 18,-17-18,17 17,0-17,0 18,-18-18,18 17,0 1,-17-18,17 18,-17-1,17 1,0-1,0-17,0 18,0 0,0-18,17-18,-17 0,17 18,-17-17,0 17,0-18,0 18,0 0,0 18,0-18,0 17,0-17,18 0,-18 0,17-17,1-1,-1 18,-17-17,17 17,-17 0,0 17,0-17,0-17,0-1,0 18,-17 0,0 18,17-36,17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9:01.171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175 122,'-17'0,"-1"0,1 0,-35 0,34 0,1 0,-1 0,18 0,-17 0,17-17,0-1,0 1,17-1,18-17,-35 18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9:03.046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282 352,'17'0,"-17"0,18 0,0-17,-1 0,-17 17,18-17,-18 17,17 0,-17 0,18-18,-53 18,0 0,-1 0,19 0,-18 0,17 0,0 18,36-18,0 0,-1 0,18-18,-35 1,18 17,-53-17,17 17,1 0,17-18,0 1,17 0,71-1,-53 1,1 17,-19-17,-17 17,-17 17,-19 0,1 1,18-1,-19 0,36 1,-17-18,34-18,1 1,0 17,-18-17,-36 17,19 17,-1-17,18 17,18-17,17 0,-17 0,-1 0,-34 0,-36 0,18 18,-18-1,35-17,0 17,1 1,17-18,35 0,18-18,-35 18,-36 0,-53 18,19-18,16 17,1 0,18-17,-1 17,18-34,18 0,17 0,-18 17,19-18,-36 18,-18 0,0 0,36 0,35 0,0 0,-18 0,-35 0,-18 0,-17 0,-18 18,36-18,-19 0,72 0,16 0,37-35,-72 35,18-17,-87 17,16 17,19-17,-1 0,18 0,0 0,53-35,-18 35,-17-17,-1 0,-34 17,-1 17,18-17,0 17,0-17,0 35,18-35,-18 0,17 0,19 0,-36 0,17 0,-17 0,18 0,-1 0,19-17,-19-1,1 18,-18-17,0 0,0-1,0 18,-35-17,17 17,0 0,-34 0,52 0,-18 0,-17 17,35-17,-18 18,18-1,-17-17,-1 17,18-17,-18-17,18 0,0-35,18 17,-18 18,0 0,0-1,0 18,0-34,18 34,-1-18,54 18,-1 0,0 0,1 0,-36 0,-35 0,18 0,-36 18,-17 16,-18-16,18-1,0 18,-1-18,19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9:10.625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19 109,'0'0,"36"0,-18 0,0 0,0 0,-1 0,-17 0,18 0,0 0,0 0,-18 0,18 17,0-17,-18 0,17 0,-17 0,18 0,-18-17,-35 0,35 17,-36 0,36 0,-18 0,18 0,-18 0,18 0,-18 0,1-18,-1 18,18 0,-18-17,18 17,-18 0,0 0,18 0,-18 0,18 0,-17 0,17 0,0-17,17 17,19-17,0 17,-18-18,17 18,1 0,-18 0,-18 0,35 0,-35 0,18 0,0 0,0 18,-18-18,18 0,-18 17,18-17,-18 0,17 0,1 0,-18 0,18 0,-36 0,0 0,18 0,-17 17,-19-17,36 17,-18-17,18 18,0-1,0-17,0 17,0-17,0 18,0-18,0 17,0 0,0-17,0 17,-18-17,18 18,0-18,0 17,0 0,0-17,0 18,0-18,0 17,0-17,0 17,0 0,-18 1,1-36,17 1,-18 0,18-18,0 18,0-18,0 35,0-17,0 17,18-34,-18 34,17 0,-17-18,18 18,0 0,-18-17,18 17,-18 0,0 17,0 1,-36 16,36-34,-35 35,-1-35,0 34,18-34,1 18,17-1,-18-17,18 0,18 0,17 0,-17 0,0-17,0-1,-18 18,18-17,-18 17,0-17,0-1,0 18,-18-17,0 17,18 0,-18 0,18 17,0-17,18 0,18-17,-36 0,-36 17,36 0,18 0,17-35,1 35,-18-17,-18 17,-36 0,1 0,-1 0,0 0,18 0,1 0,17-17,17 17,1 0,18 0,-18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9:19.750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0 85,'17'19,"18"-19,-17 0,35 0,-36 0,1-19,-1 19,1 0,-18 0,18 0,-18 0,17 0,-17 0,18 0,-1 0,-17 0,18 0,-18 0,-18 0,-17 0,18 0,-19 0,19 0,-1 0,1 0,-1 0,1 0,-1 0,18 0,-18 0,18 0,-17 0,-1 19,18-19,0 18,0-18,0 19,0-19,0 18,0 1,0-19,0 18,18-36,-18-1,17-18,-17 19,0-1,0 38,0-1,0 1,-17-1,34-55,1 0,17 19,18-19,-53 37,17-18,-17 18,0 18,-17 1,17-1,-18 0,18-18,18-36,-18 17,0 38,0-19,-18 18,18 0,0 1,0-19,35-37,1 19,-19-19,1 37,-18-19,0 19,0 19,0 18,0-37,0 18,-18 0,18-18,0 19,0-1,-17 1,-1-19,18 18,-18 1,1-19,17 0,-18 0,18 0,-17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59:32.234"/>
    </inkml:context>
    <inkml:brush xml:id="br0">
      <inkml:brushProperty name="width" value="0.05292" units="cm"/>
      <inkml:brushProperty name="height" value="0.05292" units="cm"/>
      <inkml:brushProperty name="color" value="#F2F2F2"/>
      <inkml:brushProperty name="fitToCurve" value="1"/>
    </inkml:brush>
  </inkml:definitions>
  <inkml:trace contextRef="#ctx0" brushRef="#br0">441 113,'-36'0,"-17"18,36-1,-1-17,18 0,-17 0,17 0,-18 0,18 0,-18 0,18 0,-17 0,-1 0,18 0,18 0,87-17,-34-1,-36 18,0 0,-17 0,-53 18,-71-18,71 0,0 0,17 0,0 0,71 0,53-18,0 0,-1 18,-52 0,-53 0,-106 0,1 18,-36 0,0-18,53 0,18 0,34 0,72 0,69-18,18 0,18 18,-88 0,0 0,-71 0,-52 18,-1 17,-17-17,71-18,52 0,35 0,54-71,-36 71,-35-18,-18 18,-123 18,-35 18,-18-1,17-17,72 0,34-18,18 0,18 0,52 0,-17 0,52-18,-16 0,-1 0,-36 18,-34 0,-71 0,-70 0,0 18,70-18,53 0,17 0,54 0,52-53,36-1,-19 54,-16-54,-71 54,-18-18,-35 18,-35 36,-1-18,-52 0,0 0,53-18,70 0,53-36,53 18,-35 0,-53 18,-53-18,-36 18,-34 18,-18 0,-35 0,-36 0,54 0,-1-18,53 0,53 0,35 0,18 0,18-18,-36 18,-18-18,1 18,-18 18,-70 18,-1 17,18-53,-17 18,35 0,17-18,0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59:35.531"/>
    </inkml:context>
    <inkml:brush xml:id="br0">
      <inkml:brushProperty name="width" value="0.05292" units="cm"/>
      <inkml:brushProperty name="height" value="0.05292" units="cm"/>
      <inkml:brushProperty name="color" value="#F2F2F2"/>
      <inkml:brushProperty name="fitToCurve" value="1"/>
    </inkml:brush>
  </inkml:definitions>
  <inkml:trace contextRef="#ctx0" brushRef="#br0">480 108,'-36'0,"-17"0,-17 0,34 0,-34 0,17 0,35 0,36 0,70 0,71 0,-18 0,-17 0,-71 0,-35 0,-1 0,-17 17,-17 1,-36 17,0-1,35-16,36-53,17 18,18-18,0 0,-35 35,-1-18,-52 36,-71 17,-18 0,54-35,34 34,19-34,17 0,17-34,36 16,18 1,0-18,17 17,-53 1,-17 17,0-17,-71 34,-53 0,-18 18,53-17,54-18,34-35,36 17,-17 1,-19 0,19 17,-36-18,-36 36,1-1,-18-17,35 0,18-17,36-18,-1 17,0 18,-35 0,-53 35,-53 17,18-34,35 17,36-18,34-52,54-17,-1 35,1-1,-18 1,-35 17,-1 0,-17 0,-53 35,-70 17,-1 0,1 0,52-17,36-17,35-18,-18 17,0-34,18-1,36-17,34 18,36 17,-53-17,-18 17,-87 34,-1 1,-18 17,36-34,17-18,18 17,53-52,71 1,-19 16,-34 1,-36 17,-52 17,-19 1,-17-1,18 18,17-35,107-35,-36 18,-18-1,-17 18,-1 18,-52-1,-18 53,18-70,-1 35,54-53,17 1,18-18,0 35,0-18,-53 18,0 18,-17-1,-19 1,-17-18,36 17,-1-17,0 0,18-35,53-34,-35 34,17 17,-35 1,-17 34,-54 1,-35-1,-17 1,34-18,54 0,70-35,18 17,0 1,-17 17,-19-17,-17 17,0 17,0-17,71 0,35 0,17 0,-70 0,-35 17,0-17,-1 0,-17 18,-17-1,-19 18,1 0,-36 0,36-18,0 1,35-18,0-18,17-17,72 0,17 18,-18-18,-17 35,-54 0,-70 18,-17 16,52-34,-17 0,35 0,-18 0,-17 0,17-17,18 0,0-1,35-17,1 1,-19 34,-105 17,17-17,18 0,18 17,0-17,70-52,18 35,0-18,0 0,-35 35,-1-17,-52 34,0 0,-36-17,36 0,-18 0,53 0,0-34,35 16,-35 18,18-17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59:40.750"/>
    </inkml:context>
    <inkml:brush xml:id="br0">
      <inkml:brushProperty name="width" value="0.05292" units="cm"/>
      <inkml:brushProperty name="height" value="0.05292" units="cm"/>
      <inkml:brushProperty name="color" value="#F2F2F2"/>
      <inkml:brushProperty name="fitToCurve" value="1"/>
    </inkml:brush>
  </inkml:definitions>
  <inkml:trace contextRef="#ctx0" brushRef="#br0">634 210,'-35'18,"35"-18,-35 0,35 0,-18-18,-17 18,35 0,-17-17,-19 17,36 0,-17 0,17 0,-36-18,36 18,36 0,-1 18,35-1,-34-17,-36 0,17 0,-17 0,18 0,-1-17,1 17,-18 0,18 0,-1 0,-17 17,18-17,-18 0,18 0,-54 18,-17-18,18 0,-35 0,-1 0,1 0,17 0,18-18,17 1,36 17,35-35,-18 0,-18 35,1-18,-88 18,-71 53,53-53,-1 17,54 1,35-18,0-18,18 1,35-18,35-18,-35 35,-18 1,0-1,-17 18,-18 0,-18 18,36-18,70-18,0 1,-53 17,-17 0,-18 0,-18 0,-17 35,-36 17,19-16,-37-1,37 0,34-18,71-52,17 0,54 0,52 17,-35 18,-53 0,-35 0,-36 0,-52 0,35 18,-35 17,-18-17,18 17,-18-18,18 1,-18 0,35-18,18-18,35 0,18 1,-17-1,-1 18,-35 18,-71-1,1 1,35 17,17-35,53-17,18-1,0 0,-18 18,-70 18,35-18,-35 0,-18 0,0 0,18 0,17 0,1 0,17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59:44.359"/>
    </inkml:context>
    <inkml:brush xml:id="br0">
      <inkml:brushProperty name="width" value="0.05292" units="cm"/>
      <inkml:brushProperty name="height" value="0.05292" units="cm"/>
      <inkml:brushProperty name="color" value="#F2F2F2"/>
      <inkml:brushProperty name="fitToCurve" value="1"/>
    </inkml:brush>
  </inkml:definitions>
  <inkml:trace contextRef="#ctx0" brushRef="#br0">278 143,'-35'0,"-17"0,17 0,1 0,16 0,18 0,18 0,34-50,0 16,52 0,-18 17,-69 17,-17 0,-34 17,-1 17,-17-17,18 0,34-17,52-17,17-34,-17 34,-35 17,-69 17,0 0,0 0,-34 17,120-34,1-17,17 0,-35 0,1 17,-36 0,-16 34,-1-17,0-1,18-16,34-33,70 16,-35 0,17 0,-52 17,-51 17,16 0,-16 0,-1 0,35-17,-17 0,17 16,0-16,0 17,-17-17,17 17,0-17,0 34,17-34,-17 17,-17-17,-1 16,18-16,-17 0,-18 0,35 0,-17 0,17 0,-17 0,-1 0,18 0,-17 0,17-16,-17 16,-18 0,18 0,-18 0,18 0,-35 0,52 0,-18-17,18 0,18 0,-1 0,35 17,0 0,-17 0,17 0,-18 0,18 0,-17 0,17 0,17 34,-34-34,17 0,-52 0,17 0,-52 17,1-17,16 0,18 0,18 0,-1-34,18 17,-1 17,-86 0,0 0,0 17,-17-17,17 0,35 0,17 0,17 0,1-17,-18 0,-35 17,18 0,-18 0,18 0,17 0,17-16,87-1,-69 17,-18 0,-69 17,-17-1,34-16,0 0,53 0,51-33,-17 16,-35 17,1 0,-53 0,-17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59:48.140"/>
    </inkml:context>
    <inkml:brush xml:id="br0">
      <inkml:brushProperty name="width" value="0.05292" units="cm"/>
      <inkml:brushProperty name="height" value="0.05292" units="cm"/>
      <inkml:brushProperty name="color" value="#F2F2F2"/>
      <inkml:brushProperty name="fitToCurve" value="1"/>
    </inkml:brush>
  </inkml:definitions>
  <inkml:trace contextRef="#ctx0" brushRef="#br0">557 369,'-52'0,"-71"-18,1 1,-17-19,51 19,54-1,34 18,17-35,18 18,52-1,18 0,17 1,-35-1,-34 18,-19 0,-86 0,0 18,-1-1,19-17,-1 0,52-17,18-1,-18 1,1 17,-1 0,-52 0,-17 0,0 0,34 0,18-18,0 1,35-18,35 17,0 0,-53 1,1 17,-1 0,-34 17,-1-17,1 18,-18 0,-17-1,17 1,-18-18,123 0,17-18,1 1,-19 17,-51 0,-1 0,-17 17,-17 1,-18-1,17 1,-51 17,-19-18,36 1,0-18,52 0,17-18,53 1,0-1,-53 18,1 0,-18 0,-18 0,-17 0,-34 35,-19-17,18 17,53-35,52 0,52-17,0-1,18 18,-35 0,-53 0,1 0,-18 0,0 18,-35-1,0 18,-17-17,-53 35,0-18,53-35,17 0,70 0,17-35,18 17,-35 0,0 18,-35 0,17 0,-69 18,-18 17,53-17,-18-1,35-17,52 0,35-17,1-1,-1 18,-35 0,-52 0,-17 0,-53 35,-35-17,18-1,-35 1,104-18,18 0,18 0,17 0,17 0,18 0,17 0,-17 0,-18 0,-34 18,-1-18,-34 17,-1 1,-17 17,-17-18,17-17,18 18,34-18,53-18,0-17,-18 35,0 0,-34 0,-18 18,-70-1,35 1,-17 0,34-18,18 0,35 0,53-18,-1 0,-35-17,18 35,-18-17,-34 17,-53 17,-35 1,0-1,18 1,-35-18,69 0,18 0,35-53,17 53,53-52,-52 34,34 0,-70 1,18 17,-87 0,-18 0,-35 0,18 0,52 0,53 0,34-18,18 18,-35-17,-18 17,-52 0,-35 17,35 1,1-18,51 0,35-35,18 0,-17 17,-36 18,0 0,-34 0,-35 18,-18-1,-35-17,35 0,18 0,17 0,35 0,52 0,1-35,-18 17,0 18,-18 0,-34 0,-18 18,-18 0,1-1,35-17,34 0,70 0,0-17,-34 17,-36 0,1 0,-71 35,18-18,-17 18,-53 1,36-36,16 17,36-17,17 0,35 0,35 0,34-35,-17 35,-34 0,-18 0,-18 0,-17 0,0 18,-35 17,-35-35,1 35,16-35,18 0,35 0,70-18,17-17,18 18,-70-1,0 18,-35 0,-17 0,-1 18,-52-1,-17 1,52-1,70-17,52-17,-52 17,-17 0,-1 17,-34 1,-18 17,-53-17,36-1,17 1,18-18,17 0,17 0,18 0,-17 0,-1 0,-17 17,-17 1,-18-1,0-17,17 18,18-36,53 1,16-1,36 18,-35 0,0 0,-35 0,-18 0,-34 35,-1-35,-17 18,-17-1,-18-17,18 18,17-18,17 0,18-18,0 1,0 17,0-18,0 18,18-35,-18 18,35 17,-35 0,17-18,-52 18,0 0,18 0,34 0,18-35,18 17,-1 1,-17 17,0-18,-35 1,-35 17,-35 0,-17 0,0-18,34 1,18 17,35-18,0 0,0-17,35 18,0-18,-17 35,-1-18,-34 18,-18 0,-35 0,-17 0,-18-18,53 1,34-1,18 18,18-35,34 18,18-1,-35 18,0 0,-53 18,-17-1,35 1,-35-1,1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09:05.390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0 52,'0'-17,"18"17,16 0,-17 0,0 0,0 0,18-17,-18 17,0 0,-17-18,17 18,-17 0,18 0,-18 0,17 0,0 0,-17 0,17 0,-17 0,17 0,-17 0,18 0,-1 0,-17 0,17 0,-17 0,17 0,-17 18,-34-18,34 0,-17 0,17 0,-35 0,35 0,-17 0,17 0,-17 0,0 0,-1 0,18 0,-17 0,17 0,-17 0,0 0,17 0,-17 0,-1 0,1 0,17 0,-17 0,17 0,-17 0,17 0,-17 0,0 0,17 0,17 0,17 0,0 0,1 0,-18 0,0 0,18 0,-1 0,0 0,-16 0,16 0,-17 0,-17 0,17 0,-17 0,35 0,-35 0,17 0,17 0,-34 0,17 0,1 0,-18 0,-18 0,1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59:54.750"/>
    </inkml:context>
    <inkml:brush xml:id="br0">
      <inkml:brushProperty name="width" value="0.05292" units="cm"/>
      <inkml:brushProperty name="height" value="0.05292" units="cm"/>
      <inkml:brushProperty name="color" value="#F2F2F2"/>
      <inkml:brushProperty name="fitToCurve" value="1"/>
    </inkml:brush>
  </inkml:definitions>
  <inkml:trace contextRef="#ctx0" brushRef="#br0">123 0,'18'0,"-18"0,18 0,17 0,18 0,-1 0,19 0,-18 0,-1 0,-52 0,-52 34,-36-34,-36 35,19-18,34 1,36-18,53 0,17-18,-17 18,17 0,-18 0,1 0,-36 0,-34 0,16 18,19-18,34 0,36-18,35 1,-35 17,-18 0,-17 0,-36 17,-52 1,-18-1,35 0,53-17,18 0,52 0,36-34,-1 16,-34 18,-19-17,-34 17,-88 17,-54 1,36-1,36-17,34 0,18 0,18 0,34-35,36 18,-35 17,-18 0,-17 0,-18 0,-35 17,-36-17,1 0,17 0,36 0,17 0,35 0,53 0,-18-17,18 17,-35 0,-35 0,-18 0,0 17,-36 18,-16-35,-19 17,18-17,1 0,34 0,18 0,18 0,34 0,19-17,17 17,-53 0,18 0,-53 0,-35 17,-18 18,-53-18,1 0,-19-17,72 0,34 0,18-17,18 17,34-17,1-1,0 18,0 0,0 0,-36 0,-17 0,0 18,-35-1,0 0,-36 1,54-18,-18 0,35 0,35-18,0 1,18 17,-18-17,18 17,-36 0,-34 0,-54 17,19 0,-19-17,1 0,52 0,71 0,88 0,0 0,-1 0,-52 0,-35 0,-35 0,-36 18,-17-1,0 0,-18 1,-35-18,-18 0,-17 0,0 0,53 0,52 0,36-35,-1 18,36 17,53-18,-36 18,-17 0,0 0,-36 0,-17 0,-17 18,-19-1,1 0,-35-17,-36 0,71 0,17 0,36 0,52 0,1 0,-1 0,-17 0,-35 0,-1 0,-34 35,-36-18,-35 18,17-35,54 0,70 0,-1 0,19 0,-36 0,-17 0,-71 0,0 17,-17 0,-1-17,36 0,53-34,17 16,35 18,36-17,17 17,-35 0,-18 0,-52 0,-18 0,-35 0,-1 17,-34 1,-35-1,-19 0,54-17,35 0,35 0,17-34,36 34,0-18,35 18,-18 0,-17 0,0 0,-36 0,1 0,-36 18,-34-18,-36 0,35 0,35 0,36 0,88 0,17 0,-35 0,-53 0,0 0,-17 0,-18 17,-36 0,-34 1,17-18,-17 0,52 0,36 0,17 0,0-18,18 18,-35 0,-1 0,-34 0,-36 0,-18 0,19 0,-1 0,53 0,0 0,53-17,-18-18,-18 35,19-17,-36 17,-18 0,36-34,-18 34,17-18,-52 18,17 0,1 0,17 0,0 0,35 0,18-17,-36 17,-52-17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20:26.109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3 426,'0'-18,"17"-35,19 53,34-17,-17-1,0 1,-35 17,17-18,-35 18,0 18,-53 34,35-34,-17 0,17 17,1-17,17-54,53-17,-18 1,0-1,-17 35,17-17,-35 17,0 0,-17 18,-19 0,1 18,-18 17,-17-17,34 17,19-35,17 18,0-18,35 0,0 0,18 0,18-35,-1-1,-17 19,-18-19,-17 19,-18 17,0-18,0 18,0-17,-35 17,0 0,-36 17,18 18,0-17,18 35,17-35,18-1,0 1,18-18,35 0,17 0,19-18,-1-35,-35 0,0 18,-36 0,1 0,-18 35,-53 0,0 35,-18 18,19-18,-1 0,35 18,0-17,18-19,-17-17,17 18,17-18,19 0,17 0,-1 0,19-53,-36 35,-35 18,18-17,-71 52,-18 0,1 18,35-35,35-1,0 1,17-18,36 0,35-53,-17 18,-1 0,-17 17,-53 0,-17 18,-36 36,-35-1,-18 18,71-18,17-17,-17 17,35-35,0 18,53-18,-1-18,19-35,0 18,-54 35,1-18,-71 18,18 35,-18 1,35-19,-17 36,17-53,18 18,18-18,17 0,18-35,-35 17,-1 18,-34 18,-19-1,-17 18,36-17,-1 0,18-18,0 17,0-17,35 0,36-53,0 18,-54 35,18-35,-87 53,34-1,-35 18,0 1,35-1,1-35,34 0,19 0,17-18,0 1,-18-1,0 18,-17-18,-54 36,19 0,-36 35,35-36,1 1,17-18,0 18,0-18,17 17,1-17,17 0,0-17,-35-1,18 18,-53 18,0 17,-1 0,1-17,17-1,1 1,17 0,0-18,-18 17,18-17,0 18,35-18,-17-35,17 17,-35 18,18-18,-36 18,-35 18,36-18,-1 18,18-18,0-18,53-35,18-17,-36 34,0 19,0-36,-17 17,-18 19,0 17,0-18,0 18,-18-17,1 17,-19 0,1 0,-35 35,17-18,17 19,19-19,17-34,17-1,19 0,34-17,-70 35,36-17,-19 17,-34 0,-19 0,-34 0,-1 52,1-16,34-19,1 19,35-36,0 17,0-17,0 18,0-18,18 0,17 0,18 0,-18-35,18-1,-35 36,-18-17,17 17,-17-18,-17 18,-1 0,-52 35,52-17,-35 17,18-17,35 0,0-1,0-17,0 18,17-18,19 0,17 0,-18 0,-18-35,-52 52,18 1,-19 17,36-35,18 18,17-36,-17 1,-53 17,35 0,35 0,0 0,0-36,1 19,-36 17,17-18,-52 18,-18 18,18-1,35 1,-18 0,1-18,17 17,17-17,18 0,-17 0,35-35,-18 17,-17 1,0-1,-1 18,-17-18,-35 1,-18 52,35-17,1-1,17-17,-18 18,18-18,18 0,17 0,36-35,-19-1,-34 19,17-19,-35 36,0-17,0-1,-17 0,-19 18,1 0,0 0,0 0,17 18,18-18,35-35,-17 35,0-35,-1-1,-17 36,0-35,0 17,0 1,0-1,0 0,-17 1,-1 17,-17 0,-1 35,19-17,17-1,0-17,17-35,-17 17,18-17,0 0,-18 17,0-17,0 17,0 1,0-1,-18 0,0 18,18 18,0 17,0-35,18 36,-18-19,0 19,18-36,-18 35,0-35,0 17,17-52,-17 18,0-19,0 1,0 0,0-1,0 19,-17-1,17 1,-18-1,-17 36,-1 34,36-16,-35-1,35 0,-17 1,17-36,0 17,0 1,17-18,18-18,-17-17,0 35,-1-18,-34 18,-1 0,-17 0,-18 36,18-19,-1 18,19-35,17 18,0-36,0 1,0-18,17-1,-17 19,0-1,0-35,-35 35,17 1,18 17,-17 0,-19 0,1 0,-18 53,18-36,0 36,35-53,0 18,0 0,0-1,0 1,0-18,17 17,1-17,35-35,-35 18,-18-19,0 19,0-1,-18 18,0 0,-17 18,35-18,-18 35,1 18,17-36,0-17,0 36,17-36,-17 0,18 0,17-18,1-17,-19 35,-34 17,-1-17,18 36,0-36,0 17,0-17,18-17,-18-1,0 18,0 18,-18 17,18-35,0 18,0-18,18-36,17 36,-35-17,17 17,-34 35,-1-17,1 35,17-36,0 1,0-18,0-18,35 1,18-1,-18-17,0 35,-35-18,-35 36,35 17,-18-17,1-1,17-17,-36 35,-16-17,52 0,-18-18,18-36,35 1,18 0,-35 17,-1 1,-17 17,-17 0,-19 0,1 17,0 1,35 0,-18-1,18-17,36-17,-19-1,18 0,-35 18,0 18,-17 0,52-18,18-53,-18 35,-17 18,-18-18,-35 18,17 18,0-18,-17 18,35-36,18 0,-1 1,1-1,0 18,-18-18,-18 1,0 17,18-18,-17 18,17-17,-18-1,0-17,18 17,0-17,18-1,17-16,-35 34,0 0,0 1,0-19,0 36,0-17,-17 17,-1 0,0 0,1 0,-18 17,-18 36,35 0,0 0,1 0,17 0,0-35,0 17,0-18,0-17,0 18,0-18,17 0,1 0,0-18,-1 1,-17 17,18-18,-18 18,0-35,0 17,0 1,0-19,0 36,-18-17</inkml:trace>
  <inkml:trace contextRef="#ctx0" brushRef="#br0" timeOffset="12828">197 761,'0'-17,"0"-19,0 1,0-18,0 18,0-1,0 19,0-18,0 17,0 0,0 1,0 17,-18 17,18 36,0-18,0-17,0 0,0-1,0 1,0 0,18-1,-18 1,17-18,-17 0,36 0,-36 0,17 0,1 0,0 0,-18 0,17-18,-17 1,-17 17,-1 35,0-17,1-18,34 17,54-52,-1 17,-17-17,0 17,-53 18,18-17,-53 17,-1 35,-17-35,36 18,17-18,17-36,19 1,-1 0,0 35,-35-18,-17 36,-19-18,-34 35,52-17,18-18,0-18,18 0,17 1,-88 17,36 17,-19 1,19 0,17-18,-18 0,0 17,18-34,0-1,18 0,-18 18,-35 0,-1 18,19 0,-1-18,36-36,17 19,-17 17,-18 0,-36 0,1 17,17 1,36-53,0 17,17 18,-35-17,18 17,-54 17,19-17,-19 18,72-36,-36 1,35 17,-35 0,18-18,-36 18,-17 35,17-17,18-18,0 17,18-17,35 0,-18 0,0 0,-17 0,-71 18,18 0,-1-1,19 1,17-18,0 18,17-18,1 0,-18 0,35 0,-35 17,0 1,0 0,0-1,0-17,18 18,0-18,-1 0,-70 35,36-35,17 18,0-18,17 0,1 0,-36 17,36-17,0 0,-1 0,1 0,-36 0,-17 18,17-18,18 18,-17-1,34-17,19 0,-1 0,0-35,0 17,1 18,-19-17,19-1,-36 18,0 18,-18-18,0 17,36-17,17-35,1 18,-1 17,-18-18,19 0,-19 18,-34 0,52-53,-17 36,-1-1,-17 0,-17 18,-19 0,-17 0,18 0,0 0,17 0,18-17,53-19,-18 1,1 18,-19-1,-52 18,-18 0,18 0,17 0,1 0,17-35,17 35,-34-18,-1 18,-17 0,17 0,0 0,1 0,17 0,35-53,18 35,0-17,-35 35,-54 0,19 0,-1 0,0 0,1 0,17-35,17 35,1-35,0 35,-36-18,0 18,-17 0,-18 0,36 0,17 0,17-35,18 35,-35 0,18 0,0-18,-18 0,-18 18,0-17,18 17,-17-18,17 1,0 17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20:46.812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185 564,'-17'18,"17"-18,-36 17,1 19,18-36,-19 35,36-35,-17 0,17-18,0 1,0-1,0 0,17-17,1 17,0 1,-18-1,0 18,0-18,0 18,0-17,0-1,0 18,17-18,1 18,-1 0,1 0,0 0,-18 0,17 0,1 0,0 0,-1 0,1 0,-18 18,0 0,-35-1,17 19,0-36,18 17,-17-17,34-17,72-36,-54 35,-18 0,19 1,-36 17,-36 0,-52 35,18 0,-1 1,54-36,34 0,1 0,17-36,18 1,-18 35,-17-18,17 1,-35 17,-17 0,-19 17,19-17,17 0,0-17,17-1,19 1,16-19,-52 36,18-17,0 17,-54 0,-16 0,-1 17,35 1,18-36,18 1,17-1,-17 0,-1 18,18-17,1-1,-36 18,17-18,-34 18,-1 0,-17 0,35-17,0-1,35-17,0 17,-17 1,0 17,-18-18,17 0,-17 18,0-17,0 17,0-18,18 0,-18 1,35-1,-17 18,-36 0,36 0,17-17,-53 17,-17 35,0 0,17-35,1 18,-1-1,0 1,1 0,17-18,17 0,19 0,-1 0,-35 0,0 17,0 1,-18 17,-17-17,17 17,1-17,-1-1,0-17,54-17,-19 17,-52 17,17 1,-17 0,35-1,0-17,35 0,-17-17,0 17,-18 0,-36 17,-16 1,16 17,1-17,17-1,18-17,71-17,-36-1,0 18,-17-17,-53 34,17 18,-35-17,0 17,53-17,53-18,35-35,-70-1,0 36,-54 18,1 0,0-1,17 1,18-18,71-35,-36 17,0 18,-35 0,-35 18,17-1,-17 1,0 0,35-18,0-18,18 0,-1 1,1-1,-1 0,-17 18,-17-17,-1 17,-35 0,18 0,17 0,1 0,-19 35,36-35,18 18,0-36,17-17,-53 35,1 17,17 1,-18 35,18-53,0 18,0-18,0 17,0-17,0 18,0 0,0-1,0 36,0 0,0-18,0-17,0 0,0 17,0-35,0-35,35 17,-17-17,0 35,-18-18,0-17,0 35,0-18,-18 18,0 0,18 0,-17 0,17 18,-18-18,0 17,18 19,-17-36,17 17,0-17,17 0,19 0,-19 0,-17 0,-35 18,0 17,-18 36,35-54,-17 1,35 0,-18-1,36-17,35 0,-18-17,0-19,-17 36,-53 0,52-35,-17 35,18-17,0-1,-36 18,18-18,18 1,17-1,-35 18,-35 18,35-18,17-36,54 19,-36-1,-17 18,-1-18,-52 18,0 0,35 0,-18 18,1 17,-19-35,36 18,18-18,17 0,-17-18,0 18,-1 0,-52 0,0 18,35-18,-18 18,36-54,-1 36,1-17,-53 34,17-17,0 0,18 0,18-35,17 17,-17 18,35-17,-53 17,17 0,-52 0,0 0,17 0,1 17,17-34,0-1,0 18,0-17,-18 17,18-36,-18 36,18-17,-17-1,17 0,0 1,-18-1,0 18,18 18,0 17,0-35,0 18,0-54,0 36,-17-17,17 17,-18-18,18 18,0 18,0-18,0 17,-17-17,17-17,17 17,1 17,-18-17,0 18,0-18,17 35,1-17,0 0,-18 17,17-35,-17 17,0-17,0 18,0 0,0-1,0 1,0 0,0-18,0 17,0-17,0 18,0 0,0-1,0-17,0 18,0-18,0 17,0 1,18 0,0-18,-1 0,1 0,0 0,-1 0,1-18,-18 0,35 18,-17 0,-1-17,-17 34,-35 1,35 0,-35-1,17 1,-17 17,35-35,-18 36,1-36,17 17,17 1,19-36,-1 1,-18 17,1-18,-18 18,-35 18,17 17,1-35,17 0,35 0,0-35,0 35,-35 0,18 0,-53 17,17 18,-17-35,70 0,-17-17,-1 17,-17 17,0-17,-17 18,17-18,17 0,-17 18,-35 35,17-53,18 17,0 1,18-36,17-17,-35 35,18-18,-18 18,0-17,0-1,0 0,0 1,0-1,0 1,0-1,0 18,0-18,-18 1,1 17,17 0,-18 0,18 0,0-36,18 19,-18-1,17 0,1 1,-18 17,-18 0,18 17,0-34,0-1,0-17,0 17,0 1,0-1,0 18,0-18,-17 1,-1 17,-17 17,0 1,17 17,0-35,18 18,18-18,0 0,-1-35,18 17,18-17,-35 17,0 0,-1 1,-17 17,-35 0,0 0,17 35,-17-17,35-1,0-17,35-53,0 36,-35-1,18 1,-18 17,-18-18,1 18,-1 0,-17 18,17-1,36-52,-1 17,1 1,0-1,-54 36,36-18,-35 17,35 1,0-53,18 35,-18-18,0 18,-18-18,1 18,17 0,17-17,-17-1,35 0,-35 1,18 17,-53 0,0 35,17-35,0 18,36-36,0-17,17-1,0 19,-35 17,18-18,-54 36,19-1,-1 1,18-18,0 18,0-18,18 0,-18-18,17 36,-17 17,-17-35,-1 35,18-35,-17 18,17-18,17 0,1-18,-36 18,1 0,-1 18,18-18,0 18,0-18,18 17,17-52,-18 17,1 1,0-1,-1 0,1 1,-18-1,0 0,0 1,0 17,0-18,-18 18,1 0,-1 0,0 0,1 0,17 0,35-35,18 17,-18-17,-17 17,0 1,-18 17,0-18,-18 0,-17 36,17-18,-17 35,35-35,-18 18,18-18,18 0,17-35,-35 35,18-18,-18 0,0 18,0-17,-18 17,0 0,1 0,-1 0,0 0,18 0,-17 0,17-18,0 1,0-19,0 19,0 17,0-18,0 0,0 18,0 18,0-18,-18 35,18-17,0 0,0-1,0 1,0-18,0 17,0 1,0 0,-17-1,17 1,-36 17,36-17,-17 0,-19 34,36-16,-17-19,17 1,0 17,0-17,0 0,0-1,17-17,1-17,35-1,53 0,-18 18,-18-17,-17 17,-17 0,-36 0,-18 17,0 19,18-19,-17 1,-1 35,18-18,0-35,-18 35,18-35,18 0,-18-17,18-1,-1 0,1 18,-36 18,1-18,17 18,0-18,0 17,17-17,1-35,-18 17,0 1,0-1,0 1,0-1,0 18,0-18,0 18,0-17,0-1,0 18,0-18,0 18,0-17,18-19,-18 36,0-17,0-1,0 18,0-18,0 1,0 17,0-18,0 1,17 17,-17-18,0 18,0-35,0 35,0-18,0 0,0 18,18-35,-18 35,18-18,-18 18,17 0,1 0,0 18,-18-18,35 35,-35-17,0-18,0 18,0-1,0 1,0 0,-18-1,1-17,17 18,0-18,-18 17,0-17,18 36,-17-36,17 17,-18-17,18 18,0 0,0-1,0-17,-18 18,18 0,18-36,0 0,-1-17,-17 0,18-1,0 1,-1 0,-17 53,-17-1,-1 18,18-35,0 18,0 0,-18-1,18 1,0-18,0 18,18-36,-18 0,18 18,-1-35,1 0,-1-18,-17 35,0 18,0-17,0-1,-17 18,-1 0,1 0,-19 18,1-1,0 19,35-36,-18 17,18 1,18-18,-1 0,1 0,17-18,-35 1,18 17,-36 0,-17 0,17 35,18-35,-17 17,17-17,17 0,1 0,-18-17,18-1,-1 18,-17 35,-17 1,17-19,0 36,0-35,-18-18,18 18,0-1,0-17,0 18,18-18,-18 18,0-18,0 17,0 1,0-36,0 1,-18-1,18 18,0-18,0 1,0-1,0 0,0 1,0 17,0-18,0 0,0 18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50:09.718"/>
    </inkml:context>
    <inkml:brush xml:id="br0">
      <inkml:brushProperty name="width" value="0.05292" units="cm"/>
      <inkml:brushProperty name="height" value="0.05292" units="cm"/>
      <inkml:brushProperty name="color" value="#F2F2F2"/>
      <inkml:brushProperty name="fitToCurve" value="1"/>
    </inkml:brush>
  </inkml:definitions>
  <inkml:trace contextRef="#ctx0" brushRef="#br0">127 529,'-36'0,"19"18,-19-1,1-17,35-17,0-1,18-17,-18 17,35 1,0-36,1 35,-1 0,-35 18,35-17,-70 34,17 1,-17-18,17 18,1-1,34-52,1 17,53-35,-36 36,18-36,-18 53,-17-18,-54 36,1 17,-18 18,53-53,-17 18,-1-18,18 0,18 0,-18 0,17-18,1 0,-1 18,-17 0,0 18,0 0,0 17,0-17,0 17,0-17,0-18,0 17,0 1,18-18,-18 17,0 1,0-53,0 0,0-1,0 1,0 0,0-1,0 19,0-1,0 18,0-17,0 17,18 0,-18 0,35 0,0 0,18 0,-17 0,-1-18,-18 18,1 0,-53 18,0 17,-1-18,19-17,-1 18,53-53,-17 17,17 1,36-19,-36 19,0-19,-17 36,-36 0,-35 18,18 0,17-18,54-53,-19 35,1 0,0 1,-89 34,1 19,34-19,54-17,52-70,36 17,-18 18,-52 17,-36 18,-53 35,-18-17,-17 17,35 0,18-35,17 0,18-35,36 17,34-34,-35 52,-35 0,0 17,-53 1,1 17,16-17,1-1,17 1,36-36,35-17,0 17,-18 18,-35 0,18 0,-71 36,18-1,-1 0,19-17,-19 0,36-18,36-18,17 0,-36 1,1 17,-36 0,1 0,-54 35,18 18,18-35,-1-1,36-17,0 0,36 0,17-35,-18 0,0 35,-17-18,-53 36,-1 17,1-17,17-1,36-17,0 0,17-17,-35 17,0 35,-53 0,18 18,17-53,0 18,18-18,36-18,-1 0,0 18,1-17,-54 34,-17 1,17 0,-17-1,35-34,35-1,18 0,-35 1,17-1,-35 18,-53 35,35-17,1 0,-1-18,18 0,35 0,1-36,17 19,-18 17,-18-18,-17 36,-70 17,52 0,-17-17,17-18,1 0,17 0,17 0,36-35,-35 35,-36 17,-17 1,17-18,1 0,17 0,17 0,19 0,-36-18,-53 54,53-36,-18 17,18-17,18 0,-54 18,36-18,-17 17,17-17,35 0,-17 0,17-17,-17 17,-36 17,-17 1,35 0,-18-18,18 0,18 0,-36 17,0 1,18-18,18 0,0 0,-18-18,-36 18,36 0,-17 18,17-18,0 0,35-35,18-1,-18 19,-35-1,18 18,-53-17,17 17,-17 0,17 0,0-18,36-17,0 17,17 0,18-17,-71 17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48:19.093"/>
    </inkml:context>
    <inkml:brush xml:id="br0">
      <inkml:brushProperty name="width" value="0.05292" units="cm"/>
      <inkml:brushProperty name="height" value="0.05292" units="cm"/>
      <inkml:brushProperty name="color" value="#F2F2F2"/>
      <inkml:brushProperty name="fitToCurve" value="1"/>
    </inkml:brush>
  </inkml:definitions>
  <inkml:trace contextRef="#ctx0" brushRef="#br0">17 35,'0'-17,"0"17,18-18,-18 18,17 0,-17 0,18 0,0 0,-1 0,-17 0,18 0,-18 0,18 0,-1 0,-17 18,-17-1,17-17,-18 18,18 0,0-18,0 17,0-17,0 18,-18-18,18 17,-17 1,-1-18,18 18,0-18,0 17,0-17,-18 18,18 0,0-18,0 17,0-17,-17 18,17-53,17 35,-17-18,0 18,18-18,-18 1,0 17,18-18,-18 18,17-18,-17 18,18-17,-18-1,18 18,-1-17,-17 17,18-18,-18 18,0-35,0 35,0 0,0 17,0-17,-18 18,18 0,-17-1,17 1,0-1,-18 1,0 0,18-18,-17 35,17-35,-18 18,0-18,18 17,-17 1,17 0,0-18,-18 17,1 1,17-18,17 0,-17 0,18 0,-18 0,17-18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09:09.093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282 135,'0'0,"18"0,-1 0,1 0,-1 0,1 0,17 0,-17 0,-1 0,1 0,17 0,0 0,-35 0,36 0,-36 0,17 0,-17 0,18 0,-18 0,17 0,-34 0,-1 0,1 0,-1 0,0 0,18 0,-17 0,-1 0,1 0,17 0,-18 0,18 0,-18 0,18 0,-17 0,-1 0,18 0,-17 0,17 0,-18 0,18 0,-18 0,1 0,17 0,-18 0,18 0,-17 0,17 0,-18 0,18 0,-18 0,1-17,17 0,17 17,-17-18,18 18,-18-17,18 17,-18 0,17-18,1 18,-18 18,17-18,-17 17,18-17,-18 18,0-18,0 17,0 0,0-17,18 0,-1-34,1 16,-18 1,17 17,-17-18,36 36,-36-18,17 17,-17-17,35 0,-17-35,-18 35,35-17,-35 17,0 17,-17-17,-1 0,0 0,1-17,-18-1,-1 18,36 0,-17 0,17 0,-18 0,1 0,-1 0,18 0,-18 0,18 0,-17 0,-1 0,18 0,-17 0,17 0,-18 0,0 0,1 0,17 0,-18 0</inkml:trace>
  <inkml:trace contextRef="#ctx0" brushRef="#br0" timeOffset="3953">722 780,'0'18,"0"-1,-18 1,-17-1,18 18,-1-18,0 18,1-17,17-1,-18 1,18-18,18-18,52-34,-17 34,0-16,0 16,-36 18,1-17,-1-1,-52 36,18-18,-19 35,1-18,18 0,-1 1,18-36,35 1,36 0,-1-18,-35 17,-17 1,17-1,-17 1,-18 17,-18 17,0 18,1-35,-1 35,53-70,-17 18,17-18,0 18,-35-1,18 1,-18-1,0 18,-18 18,1-1,-1 1,1 16,-1 1,0-35,18 18,18-36,0-17,17 18,-18 0,1 17,-18 17,-18 18,1 17,-1-17,-17 0,17 0,-17 0,35-35,35-53,18 1,0 35,17-36,-52 36,0-1,-1 1,-70 52,36-18,-18 18,-36 35,36-35,0 0,35-18,17-34,1-18,17 17,0 1,-17 17,0-18,-18 1,17 17,-34 17,-19 1,36-1,18-17,35-52,-36 52,19-35,-36 35,-36 18,19 16,-18-16,-1 17,19 0,-1-35,36-35,-18 35,17-18,-17 18,18 0,-18 18,-53-1,53 1,-35-18,17 0,18 0,-17 17,-1-34,18-1,0-17,35 0,-35 35,18-17,-18 17,0 17,-35 18,35-17,0-1,0-17,0 18,17-18,-17-18,18 18,-18 0,0 18,-18 16,1-34,17 18,0-18,-18 35,1-35,17-18,-18 1,18 17,0-18,0 1,0 0,18-1,-18 18,0 18,0-1,-18 0,0 36,18-36,0-17,36-35,-19 35,-17-17,18-1,-18 18,17 0,-17 0,0 18,0-18,18-18,-18 18,0 18,0-18,0 17,-18 1,18-18,18 0,17-35,-17 17,-1 1,19 0,-36 17,17-18,1 18,-1-17,-17-1,36 18,-19-17,1 17,-1 0,-17-18,18 1,-18 17,0-17,0 17,18-18,-18 18,0 0,0 18,0-1,-18 0,0 1,18-1,18-69,0 35,-18-36,17 36,-17 17,0-35,0 35,-35 0,17 17,1-17,-36 35,35-35,1 0,17-17,17-1,-17 18,-17 0,-18 18,17-1,-35 18,36-35,-1 18,-17-18,52-35,1 17,0 1,-1-1,-34 1,-36 17,18 17,-18 18,18-17,17-1,18-17,-18-17,18-1,0-17,0 35,0-17,0 0,0-1,-17 18,-1 18,1-1,-1 18,0-18,18 18,-17-35,17 18,0-18,0 17,0-17,17 0,1 0,0-35,17 18,-35 17,17-18,-17 18,18 0,-18 18,-18 17,1-18,-1 18,18-18,-17 1,17-1,-18 1,0-1,18-34,0-1,0 1,0 17,0-35,0 35,0-18,-17 1,-1 17,-35 35,53 17,-35-17,18 17,17-17,-18 0,18-18,0 1,-18-18,18 17,18-34,17-18,-17 18,-1-1,-17 18,0 18,-17 16,17-34,0 18,0-18,0-35,0 52,0 1,0 17,-18 0,18-18,0-17,0 18,18-36,17 1,-17-1,17 1,-18-1,1 18,-18 18,0-18,0-18,0 1,18-35,-1 52,1-18,-18 1,0-1,-35 18,17 18,-17-1,17-17,1-17,34-18,-17 17,18 18,-1-17,-17 17,18-35,0 18,-18-1,0 36,-18 17,0-18,1 18,17-18,0-17,0 18,17-18,1 0,17-53,0 36,-17-18,0 35,-18-17,17 17,-17 17,0 1,-35-1,17 35,1-17,-1-35,18-35,35-17,-17 35,17-18,-17 17,-1 1,-17 17,0-18,-35 18,18 18,-36 17,35-35,1 17,-1-17,18-35,18 18,-1-18,18 18,-35-1,36 18,-36-35,17 35,-52 0,-18 53,18-36,-18 53,36-53,-36 18,35-18,1 1,17-18,0-35,0 0,17 18,1-36,-1 36,1 17,-18-35,0 53,0-1,0 18,-18 0,18-18,-17-17,17 35,0-35,0 17,-18-34,1 17,17 17,-18 1,18-18,0 17,18-34,-1-18,36 18,0-18,0 17,-18 1,-18 17,-17-18,0 18,0 18,0 17,0-18,-17 1,-1-1,18-17,-17 17,17-17,17-34,-17 16,18 1,-18 34,-35 18,-1 0,1 0,35 0,-17-35,17 17,0 0,17-51,18 16,-17 1,0 17,-18 0,0 17,0-17,0 18,0-1,0 0,0-17,17-17,-17 17,18-17,-36 17,1 17,17 0,0-17,17-34,-17 34,18-35,-1-18,1 36,0-18,-18 18,0 34,0 18,-18 0,18-18,0 1,0 17,0-35,0 17,-18 0,1 1,17-18,-18 35,18-35,-35 17,35 1,-18-18,18 0,-17 0,-1 0,1 0,17 0,-36 0,36 0,-35 0,18 0,-1 0,18-18,35 1,-17-1,17 18,-35-17,18 17,-1-18,1 1,17 17,-17-17,-1 17,1-18,-1 1,1 17,-18-18,18 18,-1-17,-52 17,-35 17,17 1,18-1,17-17,-17 18,35-1,0-34,0-1,0-17,17 0,19 1,-1 16,0 1,-35-1,-35 18,17 18,-17-1,17 1,-17 16,0-34,17 18,18-18,-17-18,17 1,0-18,53 0,17 18,0-18,18 18,-52-18,-36 35,35-18,-35 18,17 0,-17 0,18 0,0 0,-1 0,-17 0,18 0,-1 0,1 0,-18 0,18 0,-18 0,17 0,-17 0,18-17,-1 17,-17-18,0 18,0 18,-17-1,-1-17,1 35,-1-35,18 18,0-36,0 1,0-18,0 17,0 1,0 0,-35-1,35 1,-35 17,-1-18,-16 18,-1-17,35-1,-17 18,0-17,17-18,1 35,-19-17,36-1,-35 1,35 17,-17-18,17 1,0 17,-18-18,18 18,-18-17,1 17,17-17,-35-18,-53-35,35 53,-53-53,18 18,0-1,53 18,17 18,18 0,18 17,17 0,-17 0,-1 0,1 0,17 0,-17 0,-1 0,-17 0,18 0,-18 0,18 0,-18 0,17 0,-17 17,0 0,0 1,0-1,0 1,0-1,0 1,0-18,18-18,-18 1,17 17,-17-18,18 18,0-35,-18 1,0-1,0 0,0 17,0 18,0 0,0 18,0-1,0 1,0-1,0-17,0 18,17-1,18-52,1 18,-1-1,-18-17,-17 35,0 18,-17 17,-1-35,18 17,0-17,-17 18,34-18,-17 0,35-18,1-17,-19 18,18-1,-35 18,-17 18,-1-1,18 1,0-1,0-34,18-1,17 1,-35-1,18 18,-36 35,18-52,0-1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09:39.343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  <inkml:brush xml:id="br1">
      <inkml:brushProperty name="width" value="0.05292" units="cm"/>
      <inkml:brushProperty name="height" value="0.05292" units="cm"/>
      <inkml:brushProperty name="color" value="#E6E6CE"/>
      <inkml:brushProperty name="fitToCurve" value="1"/>
    </inkml:brush>
  </inkml:definitions>
  <inkml:trace contextRef="#ctx0" brushRef="#br0">18 318,'17'-18,"-17"18,18-18,-18 18,35 0,0-17,-17 17,-1 0,18 0,-17 0,-18 0,17 0,1 0,-18 0,18 0,-18 0,17 0,18 0,-17 0,17 0,0 0,0 0,0 0,-35 0,36 0,-36 0,17 0,1 0,-18 0,17-18,1 18,-18 0,17 0,-17 18,0-1,0 1,-52 17,-1 0,18 1,0-19,0 1,17-1,18-17,18-17,-18 17,17-18,-17 18,18 0,-1 0,1 0,-18 0,17 0,-17 18,0-1,0-17,0 36,0-19,0 1,-17-18,17-35,17-1,1 19,0-36,-18 53,0-18,0 18</inkml:trace>
  <inkml:trace contextRef="#ctx0" brushRef="#br0" timeOffset="1907">843 247,'0'0,"0"18,0-1,0 1,0 0,18-36,-18 0,18-17,-18 0,0 0,0-18,0 0,0 35,-53-35,35 53,18 0,-17 0,-1 18,1 17,-1 18,18 0,0 0,0 17,0-34,35 16,-17-34,17-18,0 0,-17 0,-1 0,18-35,-17 17,-1 1,1-1,-18 0,18 18,-1-17,-17 17,0-18</inkml:trace>
  <inkml:trace contextRef="#ctx0" brushRef="#br0" timeOffset="9125">545 688,'0'0,"35"0,-35 0,17 0,1 0,0 0,-1 0,1 0,-18 0,35 0,-18 0,1 0,-18 0,18 0,-1 0,-17 0,18 0,-1 0,1 0,-1 0,1 0,0 0,-18 0,17 0,1 0,-1 17,-17-17,0 35,0-35,0 18,0-18,-17 18,-1-18,18 35,-17-35,17 18,0-18,0 17,0-17,0 18,0-1,0-17,0 18,17 0,-17-1,0 1,18-18,-18 35,17-53,-17 1,18 17,-1-18,19-35,-19 18,1 18,-1-19,-17 19,0-1,0 0,0 18,0-17</inkml:trace>
  <inkml:trace contextRef="#ctx0" brushRef="#br1" timeOffset="18344">18 458,'0'18,"17"-18,-17 0,18 0,-18 0,17 0,-17 0,18 0,-1 0,-17 0,18 0,-18 0,35 0,-35 0,18 0,-18 0,17 0,-17 0,18 0,-1 0,-17-18,-17 18,-1 0,1 0,-1 0,1 0,-19 0,19 18,-1-18,1 0,-1 18,1-18,17 0,0 0,17-18,1 18,-18-18,17 18,1-17,-18 17,17 0,-17 0,18-18,-18 18,18 0,-1 0,-17 0,18 0,-18 0,17-17,-34 17,-1 0,18 0,-17 0,-1 0,0 0,18 0,-17 0,17 0,-18 0,18 0,-17 0,-1 17,1-17,17 18,0-18,-18 17,18-34,18-1,-18 18,17-17,-17 17,18 0,-18 0,17 0,1 17,-18 1,0-18,0 35,0-35,0 18,0 17,0-35,0 35,0-35,0-17,0-1,0-17,0 35,0-18,17 0,-17 1,0 17,0-18,0 18,0-17,0 17,18-36,-18 36,18 0,-18-17,17 17,1-18,-36 1,1 17,17-18,-18 18,0 0,-17 18,18-18,17 17,-18 1,18-1,0-17,-17 18,17-18,0 18,0-1,17 1,-17-1,18 1,-18-18,17 18,1-18,-18 17,17 1,-17-18,0 18,0-18,0 17,0-17,0 18,0-1,0-17,0 18,18-36,0 1,-1-1,-17 1,0-1,0 18,0-18,0 18,0-17,0-1,0 18,0-18,0 18,0-17,0 17,0-18,0 1,0 17,0-18,0 18,18-35,-18 35,17 0</inkml:trace>
  <inkml:trace contextRef="#ctx0" brushRef="#br0" timeOffset="305813">70 265,'-17'17,"-1"1,18 0,0-18,-17 17,17-17,0 18,0-18,0 17,0 1,17-18,1 0,-1-18,18 1,18-1,-35 1,17-19,0 19,-35-1,18 18,-54-18,1 54,18-19,-36 36,53-53,-18 18,1-1,17 19,0-36,0 17,0 1,0-18,0 17,35-52,-17 35,-18-17,17-1,1-17,-18 35,-18-18,1 18,-19 0,19 0,17 0,-35 18,17-18,1 35,17 18,0-36,0 19,0-19,0 36,0-35,0-1,0 1,0 0,35-18,-18 0,18-18,1-17,-19 17,1-17,-1 17,-17 18,0-17,0 17,-35 35,35-17,-17-1,-1-17,18-35,18-36,-18 54,0-1,0 1,0 17,0 17,0 18,-18-17,18 0,0 17,18-35,17 0,-35-18,35 1,-35-19,0-16,0 52,0-18,-18 18,1 0,-1 18,1 34,17-34,0 0,0 17,0-35,0 18,0-18,17-18,-17 0,0-17,0 35,0-18,0 1,-17 17,-1 0,0 17,18 36,-17-35,17 0,0-18,0 17,0-17,0-35,-18 17,-17-17,35-18,0 36,0 17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4:54.609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157 281,'0'0,"17"-18,-17 18,17-17,-17 17,18-18,-1 18,-17-17,17 17,-17 0,17 0,-17 0,18 0,-18 17,0-17,0 18,0-1,0 1,-18-18,1-18,17 1,-17-18,17 0,0 17,0 1,0-18,0 17,0 1,0-1,0 0,0 1,0 17,0-18,0 36,0-1,0 1,0 35,0-36,0 1,0-1,0 1,0-18,0 35,0-18,0 1,0-18,-17 17,-1-34,18-1,0-17,0 18,0 17,0-18,0 1,0 17,0-18,-17 36,17-18,0 35,-17 0,17 0,0-18,-17 1,17-1,0 1,-18-18,18 18,18-36,-1 0,-17 18,0-17,0-18,17 35,-17-35,0 17,0 1,0 17,0-18,0 18,0-17,17 17,-17-18,18 1,-18 17,17-18,-17 18,17-17,-17-1,0 18,0 0,-17 35,17-17,0-1,0-17,0 35,0-35,0 18,0-1,0-17,0 18,0-1,0 1,0-18,0 17,-17 1,17-18,0 17,0-17,0 18,0-18,0-18,0 1,0-1,0 18,0-35,0 35,0-17,0 17,0-18,0 18,-18-35,18 35,0-17,-17 17,17-18,0 1,0 17,0-18,0 18,0-17,0 17,0-18,0 0,0 18,0-17,-34 17,16 35,1-35,17 18,-17-1,-1 1,18-18,-17 17,17 1,-17-1,17 1,0-18,0 17,0-17,0 18,0-1,-17 1,-1-1,18 1,0-18,0 17,0-17,0 18,18-18,-1 0,0 0,0-18,-17 1,18 17,-18-18,17 18,0-17,-17 17,18 0,-18 0,-18 17,1-17,17 18,0-18,-17 17,-1-34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5:00.109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-1 122,'18'-17,"-18"0,18 17,-1 0,1 0,-18-18,17 18,-17 0,18-17,-18 17,17 0,1 0,-18 0,17-18</inkml:trace>
  <inkml:trace contextRef="#ctx0" brushRef="#br0" timeOffset="1687">140 175,'0'-18,"0"1,0 17,0-18,0-16,0 34,0-18,0 1,0-1,0 18,0-17,0 17,0-18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60" units="1/cm"/>
          <inkml:channelProperty channel="Y" name="resolution" value="60" units="1/cm"/>
        </inkml:channelProperties>
      </inkml:inkSource>
      <inkml:timestamp xml:id="ts0" timeString="2015-03-17T06:15:03.484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317 88,'-17'0,"-1"0,18 0,-17 17,-1-17,0 0,1 0,-1 0,1 0,-1 0,18 0,18 0,34-34,-34 16,35 1,-1 17,1-18,-35 18,-1 0,1 0,-36 0,-17 0,-18 35,-17-17,0-1,35 0,0 1,-1-18,72 0,16-35,1 0,-18 18,-17 17,-1-18,1 1,-53 17,-18 0,35 17,1-34,-18 17,-18 0,-35 17,71-17,17 0,17 0,36 0,0 0,17 0,-53 0,19 0,-19 0,-17 0,18 0,-18 0,17 0,-17 18,-35 17,0-18,0 0,0 1,17-18,1 17,17-17,35 0,0 0,-18 0,1 0,0 0,-18 0,17 0,-17 0,18 0,-18 0,17-17,1-1,17 18,-35 0,18 0,-18 0,17 0,-70 35,1-17,17-1,17 1,-35-1,18-17,18 0,-1 0,0 0,18 17,36-17,34-34,18 16,-36-17,-16 35,-1-17,-18 17,1 0,-18 0,17 0,-17-18,-35 36,0-1,-18 18,18-17,0-18,35 0,-17 0,17-35,17 17,18 1,0 17,-17-18,-53 36,-53 17,70-35,-17 35,-17-18,52 0,17-17,36 0,17-34,-17 16,0 1,-18 17,-18 0,-52 17,35-17,-35 35,0-35,35 17,-35 1,70-18,-18-35,19 18,-1 17,0-18,-70 36,0-1,-1 18,1-18,0 18,18-35,17 0,17 0,71-35,-35 0,-18 18,0 17,-88 17,53 1,-70 17,35-18,-35 35,52-34,0 16,-17-16,35-1,-17-17,52-35,35 1,-52 16,17-17,-18 35,-17 0,18-17,-18 17,0 17,-18 18,18-35,-17 18,17-18,0 34,-18-34,18 18,0-18,-17 17,-1-17,18 18,-17-18,17 0,-18 0,18 0,-18-18,1 1,17-1,-18 18,18-17,0 0,0 17,-17-18,17 18,0-17,-35-1,35 1,0 17,0-17,-18 17,0-35,18 17,-17 1,17 0,0-1,-18 1,18-1,0 18,-17-17,-1-1,18 18,-17-17,17 17,-18-17,18 34,18 0,-1 1,-17-1,18 1,-1 17,18-18,-35 0,18-17,-18-17,0 0,0-18,-35 0,17 17,18-16,18 34,-18 0,17 0,1 0,-18 0,18 0,-18 0,17 0,-17 0,35 0,-35 17,0-17,0 17,0 18,0-35,0 18,0-1,0 1,0-18,0 17,-17-17,17 17,0 1,17-1,18-17,1 0,-19 0,1 0,-1 0,-17 0,18 0,-18 0,17 0,1-17,0 17,-18 0,17-18,-17 18,18 0,17-17,-35 17,17 0,1 0,-18 0,18 0,-18 0,17 17,-17 1,0-18,0 17,0 1,0-18,0 17,-17-17,-1 0,18 0,-18 0,18 0,-35 0,35 0,-17 0,17 0,-18 0,36-17,-18-1,17 18,-17-17,0 17,-17-18,-1 1,1 17,17 0,-36 0,1 0,18 0,-1 17,1-17,17 18,0-1,0-17,17 0,1 0,-1-35,18 18,-35-18,0 18,0-1,0 1,0-1,0 1,0 0,-17-1,-1 1,18 17,-17 0,-18 0,17 0,0 0,1 0,17 0,-35 17,35-17,-18 35,18-18,0-17,0 18,0-1,18 1,34-1,-16-17,-1 0,-18 0,18 0,-35 0,18-17,-18-1,0 18,-18-17,1 17,-1 0,1 0,-1 0,1 0,-1 35,18-18,0 1,0-1,0-17,0 17,0 1,18-1,-18-17,17 0,36 0,-18 0,0 0,-35 0,35-17,-35-1,0 18,0-34,18 34,-18-18,0 1,0-1,0 1,0 17,0-18,0 18,0 18,0-1,0 1,0-1,0-17,0 18,-35 16,35-34,-35 18,35-1,-18-17,18 0,-18 0,1 0,-18 0,35 0,-18 0,1 0,17 0,-36-17,36-1,0 1,0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43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emf"/><Relationship Id="rId5" Type="http://schemas.openxmlformats.org/officeDocument/2006/relationships/customXml" Target="../ink/ink44.xml"/><Relationship Id="rId4" Type="http://schemas.openxmlformats.org/officeDocument/2006/relationships/image" Target="../media/image55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7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emf"/><Relationship Id="rId4" Type="http://schemas.openxmlformats.org/officeDocument/2006/relationships/customXml" Target="../ink/ink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7.jpeg"/><Relationship Id="rId7" Type="http://schemas.openxmlformats.org/officeDocument/2006/relationships/customXml" Target="../ink/ink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9.emf"/><Relationship Id="rId5" Type="http://schemas.openxmlformats.org/officeDocument/2006/relationships/customXml" Target="../ink/ink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13" Type="http://schemas.openxmlformats.org/officeDocument/2006/relationships/image" Target="../media/image17.emf"/><Relationship Id="rId18" Type="http://schemas.openxmlformats.org/officeDocument/2006/relationships/customXml" Target="../ink/ink11.xml"/><Relationship Id="rId26" Type="http://schemas.openxmlformats.org/officeDocument/2006/relationships/customXml" Target="../ink/ink15.xml"/><Relationship Id="rId3" Type="http://schemas.openxmlformats.org/officeDocument/2006/relationships/image" Target="../media/image12.png"/><Relationship Id="rId21" Type="http://schemas.openxmlformats.org/officeDocument/2006/relationships/image" Target="../media/image21.emf"/><Relationship Id="rId7" Type="http://schemas.openxmlformats.org/officeDocument/2006/relationships/image" Target="../media/image14.emf"/><Relationship Id="rId12" Type="http://schemas.openxmlformats.org/officeDocument/2006/relationships/customXml" Target="../ink/ink8.xml"/><Relationship Id="rId17" Type="http://schemas.openxmlformats.org/officeDocument/2006/relationships/image" Target="../media/image19.emf"/><Relationship Id="rId25" Type="http://schemas.openxmlformats.org/officeDocument/2006/relationships/image" Target="../media/image23.emf"/><Relationship Id="rId33" Type="http://schemas.openxmlformats.org/officeDocument/2006/relationships/image" Target="../media/image27.emf"/><Relationship Id="rId2" Type="http://schemas.openxmlformats.org/officeDocument/2006/relationships/image" Target="../media/image11.png"/><Relationship Id="rId16" Type="http://schemas.openxmlformats.org/officeDocument/2006/relationships/customXml" Target="../ink/ink10.xml"/><Relationship Id="rId20" Type="http://schemas.openxmlformats.org/officeDocument/2006/relationships/customXml" Target="../ink/ink12.xml"/><Relationship Id="rId29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5.xml"/><Relationship Id="rId11" Type="http://schemas.openxmlformats.org/officeDocument/2006/relationships/image" Target="../media/image16.emf"/><Relationship Id="rId24" Type="http://schemas.openxmlformats.org/officeDocument/2006/relationships/customXml" Target="../ink/ink14.xml"/><Relationship Id="rId32" Type="http://schemas.openxmlformats.org/officeDocument/2006/relationships/customXml" Target="../ink/ink18.xml"/><Relationship Id="rId5" Type="http://schemas.openxmlformats.org/officeDocument/2006/relationships/image" Target="../media/image13.emf"/><Relationship Id="rId15" Type="http://schemas.openxmlformats.org/officeDocument/2006/relationships/image" Target="../media/image18.emf"/><Relationship Id="rId23" Type="http://schemas.openxmlformats.org/officeDocument/2006/relationships/image" Target="../media/image22.emf"/><Relationship Id="rId28" Type="http://schemas.openxmlformats.org/officeDocument/2006/relationships/customXml" Target="../ink/ink16.xml"/><Relationship Id="rId10" Type="http://schemas.openxmlformats.org/officeDocument/2006/relationships/customXml" Target="../ink/ink7.xml"/><Relationship Id="rId19" Type="http://schemas.openxmlformats.org/officeDocument/2006/relationships/image" Target="../media/image20.emf"/><Relationship Id="rId31" Type="http://schemas.openxmlformats.org/officeDocument/2006/relationships/image" Target="../media/image26.emf"/><Relationship Id="rId4" Type="http://schemas.openxmlformats.org/officeDocument/2006/relationships/customXml" Target="../ink/ink4.xml"/><Relationship Id="rId9" Type="http://schemas.openxmlformats.org/officeDocument/2006/relationships/image" Target="../media/image15.emf"/><Relationship Id="rId14" Type="http://schemas.openxmlformats.org/officeDocument/2006/relationships/customXml" Target="../ink/ink9.xml"/><Relationship Id="rId22" Type="http://schemas.openxmlformats.org/officeDocument/2006/relationships/customXml" Target="../ink/ink13.xml"/><Relationship Id="rId27" Type="http://schemas.openxmlformats.org/officeDocument/2006/relationships/image" Target="../media/image24.emf"/><Relationship Id="rId30" Type="http://schemas.openxmlformats.org/officeDocument/2006/relationships/customXml" Target="../ink/ink1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21.xml"/><Relationship Id="rId13" Type="http://schemas.openxmlformats.org/officeDocument/2006/relationships/image" Target="../media/image32.emf"/><Relationship Id="rId18" Type="http://schemas.openxmlformats.org/officeDocument/2006/relationships/customXml" Target="../ink/ink26.xml"/><Relationship Id="rId26" Type="http://schemas.openxmlformats.org/officeDocument/2006/relationships/customXml" Target="../ink/ink30.xml"/><Relationship Id="rId39" Type="http://schemas.openxmlformats.org/officeDocument/2006/relationships/image" Target="../media/image45.emf"/><Relationship Id="rId3" Type="http://schemas.openxmlformats.org/officeDocument/2006/relationships/image" Target="../media/image12.png"/><Relationship Id="rId21" Type="http://schemas.openxmlformats.org/officeDocument/2006/relationships/image" Target="../media/image36.emf"/><Relationship Id="rId34" Type="http://schemas.openxmlformats.org/officeDocument/2006/relationships/customXml" Target="../ink/ink34.xml"/><Relationship Id="rId42" Type="http://schemas.openxmlformats.org/officeDocument/2006/relationships/customXml" Target="../ink/ink38.xml"/><Relationship Id="rId47" Type="http://schemas.openxmlformats.org/officeDocument/2006/relationships/image" Target="../media/image49.emf"/><Relationship Id="rId7" Type="http://schemas.openxmlformats.org/officeDocument/2006/relationships/image" Target="../media/image29.emf"/><Relationship Id="rId12" Type="http://schemas.openxmlformats.org/officeDocument/2006/relationships/customXml" Target="../ink/ink23.xml"/><Relationship Id="rId17" Type="http://schemas.openxmlformats.org/officeDocument/2006/relationships/image" Target="../media/image34.emf"/><Relationship Id="rId25" Type="http://schemas.openxmlformats.org/officeDocument/2006/relationships/image" Target="../media/image38.emf"/><Relationship Id="rId33" Type="http://schemas.openxmlformats.org/officeDocument/2006/relationships/image" Target="../media/image42.emf"/><Relationship Id="rId38" Type="http://schemas.openxmlformats.org/officeDocument/2006/relationships/customXml" Target="../ink/ink36.xml"/><Relationship Id="rId46" Type="http://schemas.openxmlformats.org/officeDocument/2006/relationships/customXml" Target="../ink/ink40.xml"/><Relationship Id="rId2" Type="http://schemas.openxmlformats.org/officeDocument/2006/relationships/image" Target="../media/image11.png"/><Relationship Id="rId16" Type="http://schemas.openxmlformats.org/officeDocument/2006/relationships/customXml" Target="../ink/ink25.xml"/><Relationship Id="rId20" Type="http://schemas.openxmlformats.org/officeDocument/2006/relationships/customXml" Target="../ink/ink27.xml"/><Relationship Id="rId29" Type="http://schemas.openxmlformats.org/officeDocument/2006/relationships/image" Target="../media/image40.emf"/><Relationship Id="rId41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0.xml"/><Relationship Id="rId11" Type="http://schemas.openxmlformats.org/officeDocument/2006/relationships/image" Target="../media/image31.emf"/><Relationship Id="rId24" Type="http://schemas.openxmlformats.org/officeDocument/2006/relationships/customXml" Target="../ink/ink29.xml"/><Relationship Id="rId32" Type="http://schemas.openxmlformats.org/officeDocument/2006/relationships/customXml" Target="../ink/ink33.xml"/><Relationship Id="rId37" Type="http://schemas.openxmlformats.org/officeDocument/2006/relationships/image" Target="../media/image44.emf"/><Relationship Id="rId40" Type="http://schemas.openxmlformats.org/officeDocument/2006/relationships/customXml" Target="../ink/ink37.xml"/><Relationship Id="rId45" Type="http://schemas.openxmlformats.org/officeDocument/2006/relationships/image" Target="../media/image48.emf"/><Relationship Id="rId5" Type="http://schemas.openxmlformats.org/officeDocument/2006/relationships/image" Target="../media/image28.emf"/><Relationship Id="rId15" Type="http://schemas.openxmlformats.org/officeDocument/2006/relationships/image" Target="../media/image33.emf"/><Relationship Id="rId23" Type="http://schemas.openxmlformats.org/officeDocument/2006/relationships/image" Target="../media/image37.emf"/><Relationship Id="rId28" Type="http://schemas.openxmlformats.org/officeDocument/2006/relationships/customXml" Target="../ink/ink31.xml"/><Relationship Id="rId36" Type="http://schemas.openxmlformats.org/officeDocument/2006/relationships/customXml" Target="../ink/ink35.xml"/><Relationship Id="rId10" Type="http://schemas.openxmlformats.org/officeDocument/2006/relationships/customXml" Target="../ink/ink22.xml"/><Relationship Id="rId19" Type="http://schemas.openxmlformats.org/officeDocument/2006/relationships/image" Target="../media/image35.emf"/><Relationship Id="rId31" Type="http://schemas.openxmlformats.org/officeDocument/2006/relationships/image" Target="../media/image41.emf"/><Relationship Id="rId44" Type="http://schemas.openxmlformats.org/officeDocument/2006/relationships/customXml" Target="../ink/ink39.xml"/><Relationship Id="rId4" Type="http://schemas.openxmlformats.org/officeDocument/2006/relationships/customXml" Target="../ink/ink19.xml"/><Relationship Id="rId9" Type="http://schemas.openxmlformats.org/officeDocument/2006/relationships/image" Target="../media/image30.emf"/><Relationship Id="rId14" Type="http://schemas.openxmlformats.org/officeDocument/2006/relationships/customXml" Target="../ink/ink24.xml"/><Relationship Id="rId22" Type="http://schemas.openxmlformats.org/officeDocument/2006/relationships/customXml" Target="../ink/ink28.xml"/><Relationship Id="rId27" Type="http://schemas.openxmlformats.org/officeDocument/2006/relationships/image" Target="../media/image39.emf"/><Relationship Id="rId30" Type="http://schemas.openxmlformats.org/officeDocument/2006/relationships/customXml" Target="../ink/ink32.xml"/><Relationship Id="rId35" Type="http://schemas.openxmlformats.org/officeDocument/2006/relationships/image" Target="../media/image43.emf"/><Relationship Id="rId43" Type="http://schemas.openxmlformats.org/officeDocument/2006/relationships/image" Target="../media/image4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image" Target="../media/image50.jpeg"/><Relationship Id="rId7" Type="http://schemas.openxmlformats.org/officeDocument/2006/relationships/customXml" Target="../ink/ink4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2.emf"/><Relationship Id="rId5" Type="http://schemas.openxmlformats.org/officeDocument/2006/relationships/customXml" Target="../ink/ink41.xml"/><Relationship Id="rId4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тсканировано 01.10.2013 2_000.jpg"/>
          <p:cNvPicPr>
            <a:picLocks noChangeAspect="1"/>
          </p:cNvPicPr>
          <p:nvPr/>
        </p:nvPicPr>
        <p:blipFill>
          <a:blip r:embed="rId2" cstate="print">
            <a:lum bright="-30000" contrast="40000"/>
          </a:blip>
          <a:stretch>
            <a:fillRect/>
          </a:stretch>
        </p:blipFill>
        <p:spPr>
          <a:xfrm>
            <a:off x="233722" y="274340"/>
            <a:ext cx="8676557" cy="6309320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b="61777"/>
          <a:stretch>
            <a:fillRect/>
          </a:stretch>
        </p:blipFill>
        <p:spPr bwMode="auto">
          <a:xfrm>
            <a:off x="251520" y="188640"/>
            <a:ext cx="5213839" cy="27363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580112" y="2132856"/>
          <a:ext cx="3563888" cy="378561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67248"/>
                <a:gridCol w="2796640"/>
              </a:tblGrid>
              <a:tr h="304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 выполнении узора, линии ровные, без разрывов и отклонений;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3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выполнении узора, линии ровные, без разрывов  и отклонений, но при выполнении задания ребенок  отрывал карандаш от бумаги;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2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изменение размера элементов, при выполнении задания были допущены  1-2 ошибки (неровные линии, разрывы, острые углы , отклонения и выход за пределы клетки);                                                           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1 балл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выполнении задания были допущены более 2 ошибок  (неровные линии, разрывы, острые углы , отклонения и выход за пределы клетки); 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6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если нет четко воспроизведенных узоров, множественные разрывы, острые углы и отклонения.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5652120" y="1700808"/>
            <a:ext cx="26997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за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графомоторные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навыки: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3933056"/>
          <a:ext cx="4536504" cy="252374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64360"/>
                <a:gridCol w="387214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все закономерности установлены правильно, соблюдена закономерность в расположении, величине линий, чередовании цветов;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3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все закономерности установлены правильно, соблюдена закономерность в расположении, величине линий, чередовании цветов, но имеется нарушение размеров элементов, ошибки в построении элементов;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2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 Narrow" pitchFamily="34" charset="0"/>
                        </a:rPr>
                        <a:t>при установлении закономерности  были допущены  1-2 ошибки, и  нарушено чередование цветов;                                                           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1 балл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установлении закономерности  допущены более 3 ошибок, чередование цветов нарушено ; 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закономерности не устанавливает.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7597" name="Rectangle 13"/>
          <p:cNvSpPr>
            <a:spLocks noChangeArrowheads="1"/>
          </p:cNvSpPr>
          <p:nvPr/>
        </p:nvSpPr>
        <p:spPr bwMode="auto">
          <a:xfrm>
            <a:off x="179512" y="3429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за установление закономерностей: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7591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420100" y="6191250"/>
              <a:ext cx="254000" cy="209550"/>
            </p14:xfrm>
          </p:contentPart>
        </mc:Choice>
        <mc:Fallback>
          <p:pic>
            <p:nvPicPr>
              <p:cNvPr id="67591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10799" y="6181905"/>
                <a:ext cx="272603" cy="2282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7593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283200" y="2743200"/>
              <a:ext cx="63500" cy="107950"/>
            </p14:xfrm>
          </p:contentPart>
        </mc:Choice>
        <mc:Fallback>
          <p:pic>
            <p:nvPicPr>
              <p:cNvPr id="67593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273872" y="2734087"/>
                <a:ext cx="82155" cy="126175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b="61286"/>
          <a:stretch>
            <a:fillRect/>
          </a:stretch>
        </p:blipFill>
        <p:spPr bwMode="auto">
          <a:xfrm>
            <a:off x="251520" y="260648"/>
            <a:ext cx="5184576" cy="2767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580112" y="2132856"/>
          <a:ext cx="3563888" cy="378561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67248"/>
                <a:gridCol w="2796640"/>
              </a:tblGrid>
              <a:tr h="304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 выполнении узора, линии ровные, без разрывов и отклонений;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3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выполнении узора, линии ровные, без разрывов  и отклонений, но при выполнении задания ребенок  отрывал карандаш от бумаги;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2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изменение размера элементов, при выполнении задания были допущены  1-2 ошибки (неровные линии, разрывы, острые углы , отклонения и выход за пределы клетки);                                                           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1 балл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выполнении задания были допущены более 2 ошибок  (неровные линии, разрывы, острые углы , отклонения и выход за пределы клетки); 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6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если нет четко воспроизведенных узоров, множественные разрывы, острые углы и отклонения.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52120" y="1700808"/>
            <a:ext cx="26997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за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графомоторные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навыки: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3933056"/>
          <a:ext cx="4536504" cy="252374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64360"/>
                <a:gridCol w="387214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все закономерности установлены правильно, соблюдена закономерность в расположении, величине линий, чередовании цветов;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3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все закономерности установлены правильно, соблюдена закономерность в расположении, величине линий, чередовании цветов, но имеется нарушение размеров элементов, ошибки в построении элементов;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2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 Narrow" pitchFamily="34" charset="0"/>
                        </a:rPr>
                        <a:t>при установлении закономерности  были допущены  1-2 ошибки, и  нарушено чередование цветов;                                                           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1 балл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установлении закономерности  допущены более 3 ошибок, чередование цветов нарушено ; 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закономерности не устанавливает.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79512" y="3429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за установление закономерностей: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b="61777"/>
          <a:stretch>
            <a:fillRect/>
          </a:stretch>
        </p:blipFill>
        <p:spPr bwMode="auto">
          <a:xfrm>
            <a:off x="323528" y="260648"/>
            <a:ext cx="5400600" cy="28465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8244408" y="4293096"/>
            <a:ext cx="360040" cy="432048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5013176"/>
            <a:ext cx="288032" cy="36004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tabl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1214" y="2564904"/>
            <a:ext cx="3712786" cy="3932261"/>
          </a:xfrm>
          <a:prstGeom prst="rect">
            <a:avLst/>
          </a:prstGeom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508104" y="2204864"/>
            <a:ext cx="26997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за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графомоторные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навыки: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tabl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861048"/>
            <a:ext cx="4682134" cy="2670279"/>
          </a:xfrm>
          <a:prstGeom prst="rect">
            <a:avLst/>
          </a:prstGeom>
        </p:spPr>
      </p:pic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335699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за установление закономерностей: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b="62576"/>
          <a:stretch>
            <a:fillRect/>
          </a:stretch>
        </p:blipFill>
        <p:spPr bwMode="auto">
          <a:xfrm>
            <a:off x="251520" y="260648"/>
            <a:ext cx="5434031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292080" y="2636912"/>
          <a:ext cx="3563888" cy="378561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67248"/>
                <a:gridCol w="2796640"/>
              </a:tblGrid>
              <a:tr h="304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 выполнении узора, линии ровные, без разрывов и отклонений;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3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выполнении узора, линии ровные, без разрывов  и отклонений, но при выполнении задания ребенок  отрывал карандаш от бумаги;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2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изменение размера элементов, при выполнении задания были допущены  1-2 ошибки (неровные линии, разрывы, острые углы , отклонения и выход за пределы клетки);                                                           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1 балл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выполнении задания были допущены более 2 ошибок  (неровные линии, разрывы, острые углы , отклонения и выход за пределы клетки); 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6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если нет четко воспроизведенных узоров, множественные разрывы, острые углы и отклонения.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5724128" y="2276872"/>
            <a:ext cx="26997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за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графомоторные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навыки: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3933056"/>
          <a:ext cx="4536504" cy="252374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64360"/>
                <a:gridCol w="387214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все закономерности установлены правильно, соблюдена закономерность в расположении, величине линий, чередовании цветов;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3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все закономерности установлены правильно, соблюдена закономерность в расположении, величине линий, чередовании цветов, но имеется нарушение размеров элементов, ошибки в построении элементов;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2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 Narrow" pitchFamily="34" charset="0"/>
                        </a:rPr>
                        <a:t>при установлении закономерности  были допущены  1-2 ошибки, и  нарушено чередование цветов;                                                           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1 балл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при установлении закономерности  допущены более 3 ошибок, чередование цветов нарушено ; 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закономерности не устанавливает.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79512" y="3429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за установление закономерностей: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b="61286"/>
          <a:stretch>
            <a:fillRect/>
          </a:stretch>
        </p:blipFill>
        <p:spPr bwMode="auto">
          <a:xfrm>
            <a:off x="395537" y="3429000"/>
            <a:ext cx="5410910" cy="2880320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 b="62218"/>
          <a:stretch>
            <a:fillRect/>
          </a:stretch>
        </p:blipFill>
        <p:spPr bwMode="auto">
          <a:xfrm>
            <a:off x="323527" y="188640"/>
            <a:ext cx="5514339" cy="2880320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Прямоугольник 8"/>
          <p:cNvSpPr/>
          <p:nvPr/>
        </p:nvSpPr>
        <p:spPr>
          <a:xfrm>
            <a:off x="6588224" y="4437112"/>
            <a:ext cx="360040" cy="36004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84368" y="4797152"/>
            <a:ext cx="432048" cy="36004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524328" y="6093296"/>
            <a:ext cx="360040" cy="36004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084168" y="2708920"/>
          <a:ext cx="2840732" cy="288277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64096"/>
                <a:gridCol w="197663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4 балла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задание сразу выполняет правильно, либо исправляет все допущенные ошибки;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3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нашел и исправил все допущенные ошибки в  2 узорах;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2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нашел и исправил все допущенные ошибки  в 1 узоре;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1 балл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нашел и исправил 1-2 допущенные ошибки;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0 баллов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не замечает наличие ошибок.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6084168" y="2132856"/>
            <a:ext cx="21957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за самоконтроль: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908720"/>
          <a:ext cx="5010150" cy="2313432"/>
        </p:xfrm>
        <a:graphic>
          <a:graphicData uri="http://schemas.openxmlformats.org/drawingml/2006/table">
            <a:tbl>
              <a:tblPr/>
              <a:tblGrid>
                <a:gridCol w="746922"/>
                <a:gridCol w="426322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/>
                          <a:ea typeface="Times New Roman"/>
                          <a:cs typeface="Times New Roman"/>
                        </a:rPr>
                        <a:t>4 балла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 Narrow"/>
                          <a:ea typeface="Times New Roman"/>
                          <a:cs typeface="Arial CYR"/>
                        </a:rPr>
                        <a:t>правильный пересчет фигур в пределах «9», верное соотнесение числа и количества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/>
                          <a:ea typeface="Times New Roman"/>
                          <a:cs typeface="Times New Roman"/>
                        </a:rPr>
                        <a:t>3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/>
                          <a:ea typeface="Times New Roman"/>
                          <a:cs typeface="Arial CYR"/>
                        </a:rPr>
                        <a:t>неправильный пересчет фигур в пределах «9» на одной из половин листа или     неверное соотнесение числа и количества на  одной из половин листа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/>
                          <a:ea typeface="Times New Roman"/>
                          <a:cs typeface="Times New Roman"/>
                        </a:rPr>
                        <a:t>2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 Narrow"/>
                          <a:ea typeface="Times New Roman"/>
                          <a:cs typeface="Arial CYR"/>
                        </a:rPr>
                        <a:t>неправильный пересчет фигур в пределах «9» на обеих половинках листа или  неверное соотнесение числа и количества на обеих  половинках листа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/>
                          <a:ea typeface="Times New Roman"/>
                          <a:cs typeface="Times New Roman"/>
                        </a:rPr>
                        <a:t>1 балл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 Narrow"/>
                          <a:ea typeface="Times New Roman"/>
                          <a:cs typeface="Arial CYR"/>
                        </a:rPr>
                        <a:t>неправильный пересчет фигур в пределах «9» и неверное соотнесение числа и количества 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/>
                          <a:ea typeface="Times New Roman"/>
                          <a:cs typeface="Times New Roman"/>
                        </a:rPr>
                        <a:t>0 баллов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/>
                          <a:ea typeface="Times New Roman"/>
                          <a:cs typeface="Arial CYR"/>
                        </a:rPr>
                        <a:t>отказ от выполнения задания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3789040"/>
          <a:ext cx="5010150" cy="420624"/>
        </p:xfrm>
        <a:graphic>
          <a:graphicData uri="http://schemas.openxmlformats.org/drawingml/2006/table">
            <a:tbl>
              <a:tblPr/>
              <a:tblGrid>
                <a:gridCol w="746922"/>
                <a:gridCol w="426322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/>
                          <a:ea typeface="Times New Roman"/>
                          <a:cs typeface="Times New Roman"/>
                        </a:rPr>
                        <a:t>4 балла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/>
                          <a:ea typeface="Times New Roman"/>
                          <a:cs typeface="Arial CYR"/>
                        </a:rPr>
                        <a:t>понятия «больше—меньше» сформированы.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/>
                          <a:ea typeface="Times New Roman"/>
                          <a:cs typeface="Times New Roman"/>
                        </a:rPr>
                        <a:t>0 баллов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Arial Narrow"/>
                          <a:ea typeface="Times New Roman"/>
                          <a:cs typeface="Arial CYR"/>
                        </a:rPr>
                        <a:t>несформированность</a:t>
                      </a:r>
                      <a:r>
                        <a:rPr lang="ru-RU" sz="1200" dirty="0">
                          <a:latin typeface="Arial Narrow"/>
                          <a:ea typeface="Times New Roman"/>
                          <a:cs typeface="Arial CYR"/>
                        </a:rPr>
                        <a:t> понятий «больше–меньше»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5013176"/>
          <a:ext cx="5010150" cy="1261872"/>
        </p:xfrm>
        <a:graphic>
          <a:graphicData uri="http://schemas.openxmlformats.org/drawingml/2006/table">
            <a:tbl>
              <a:tblPr/>
              <a:tblGrid>
                <a:gridCol w="746922"/>
                <a:gridCol w="426322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/>
                          <a:ea typeface="Times New Roman"/>
                          <a:cs typeface="Times New Roman"/>
                        </a:rPr>
                        <a:t>4 балла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 Narrow"/>
                          <a:ea typeface="Times New Roman"/>
                          <a:cs typeface="Arial CYR"/>
                        </a:rPr>
                        <a:t>Задание выполнил правильно, в соответствии с инструкцией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/>
                          <a:ea typeface="Times New Roman"/>
                          <a:cs typeface="Times New Roman"/>
                        </a:rPr>
                        <a:t>3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 Narrow"/>
                          <a:ea typeface="Times New Roman"/>
                          <a:cs typeface="Arial CYR"/>
                        </a:rPr>
                        <a:t>Задание выполнил правильно, но не по  инструкции (дорисовал квадраты)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/>
                          <a:ea typeface="Times New Roman"/>
                          <a:cs typeface="Times New Roman"/>
                        </a:rPr>
                        <a:t>2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/>
                          <a:ea typeface="Times New Roman"/>
                          <a:cs typeface="Times New Roman"/>
                        </a:rPr>
                        <a:t>Инструкцию понял, но задание выполнил неправильно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/>
                          <a:ea typeface="Times New Roman"/>
                          <a:cs typeface="Times New Roman"/>
                        </a:rPr>
                        <a:t>1 балл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/>
                          <a:ea typeface="Times New Roman"/>
                          <a:cs typeface="Times New Roman"/>
                        </a:rPr>
                        <a:t>Инструкцию не понял, задание не выполнил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/>
                          <a:ea typeface="Times New Roman"/>
                          <a:cs typeface="Times New Roman"/>
                        </a:rPr>
                        <a:t>0 баллов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/>
                          <a:ea typeface="Times New Roman"/>
                          <a:cs typeface="Times New Roman"/>
                        </a:rPr>
                        <a:t>Отказ от выполнения задания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323528" y="306814"/>
            <a:ext cx="46805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математических представлений: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509120"/>
            <a:ext cx="2584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Приведение к равенству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429000"/>
            <a:ext cx="1215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Сравнение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548680"/>
            <a:ext cx="683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Счет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t="37424" b="31605"/>
          <a:stretch>
            <a:fillRect/>
          </a:stretch>
        </p:blipFill>
        <p:spPr bwMode="auto">
          <a:xfrm>
            <a:off x="4067944" y="2852936"/>
            <a:ext cx="4720940" cy="2016224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t="37424" b="30315"/>
          <a:stretch>
            <a:fillRect/>
          </a:stretch>
        </p:blipFill>
        <p:spPr bwMode="auto">
          <a:xfrm>
            <a:off x="3563888" y="692696"/>
            <a:ext cx="4752528" cy="2105186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 t="37424" b="30315"/>
          <a:stretch>
            <a:fillRect/>
          </a:stretch>
        </p:blipFill>
        <p:spPr bwMode="auto">
          <a:xfrm>
            <a:off x="539552" y="3789040"/>
            <a:ext cx="4808087" cy="2132856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Прямоугольник 7"/>
          <p:cNvSpPr/>
          <p:nvPr/>
        </p:nvSpPr>
        <p:spPr>
          <a:xfrm>
            <a:off x="7884368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t="68395" b="8377"/>
          <a:stretch>
            <a:fillRect/>
          </a:stretch>
        </p:blipFill>
        <p:spPr bwMode="auto">
          <a:xfrm>
            <a:off x="395536" y="548680"/>
            <a:ext cx="7418620" cy="2376264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Прямоугольник 9"/>
          <p:cNvSpPr/>
          <p:nvPr/>
        </p:nvSpPr>
        <p:spPr>
          <a:xfrm>
            <a:off x="6444208" y="16288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44208" y="57332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16216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83568" y="3356992"/>
          <a:ext cx="7632848" cy="292995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863"/>
                <a:gridCol w="6520985"/>
              </a:tblGrid>
              <a:tr h="17653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Оценка мыслительных процессов (классификация):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4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выделены три группы треугольников (3 равнобедренных треугольника, 3 равносторонних и 3 прямоугольных – названия треугольников даются для учителя)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3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допущена одна ошибка (не различение одинаковых фигур в прямом и перевернутом положении или не различение одинаковых фигур в прямом и зеркальном положении)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2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допущены две ошибки (не различение одинаковых фигур в прямом и перевернутом положении и в прямом и зеркальном положении)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1 балл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допущены три ошибки (не различение одинаковых фигур в прямом и перевернутом положении, в прямом и зеркальном положении, а также не различение разных треугольников)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 dirty="0"/>
                        <a:t>0 баллов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 dirty="0"/>
                        <a:t>бессмысленное хаотическое раскрашивание фигур.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t="68395" b="7086"/>
          <a:stretch>
            <a:fillRect/>
          </a:stretch>
        </p:blipFill>
        <p:spPr bwMode="auto">
          <a:xfrm>
            <a:off x="1691680" y="4005064"/>
            <a:ext cx="7028166" cy="2376264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99592" y="548680"/>
          <a:ext cx="7632848" cy="29443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863"/>
                <a:gridCol w="6520985"/>
              </a:tblGrid>
              <a:tr h="17653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Оценка мыслительных процессов (классификация):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4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выделены три группы треугольников (3 равнобедренных треугольника, 3 равносторонних и 3 прямоугольных – названия треугольников даются для учителя)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3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допущена одна ошибка (не различение одинаковых фигур в прямом и перевернутом положении или не различение одинаковых фигур в прямом и зеркальном положении)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2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допущены две ошибки (не различение одинаковых фигур в прямом и перевернутом положении и в прямом и зеркальном положении)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1 балл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допущены три ошибки (не различение одинаковых фигур в прямом и перевернутом положении, в прямом и зеркальном положении, а также не различение разных треугольников)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 dirty="0"/>
                        <a:t>0 баллов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 dirty="0"/>
                        <a:t>бессмысленное хаотическое раскрашивание фигур.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t="70006" b="7085"/>
          <a:stretch>
            <a:fillRect/>
          </a:stretch>
        </p:blipFill>
        <p:spPr bwMode="auto">
          <a:xfrm>
            <a:off x="179512" y="548680"/>
            <a:ext cx="6648449" cy="2088232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83568" y="3356992"/>
          <a:ext cx="7632848" cy="29443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863"/>
                <a:gridCol w="6520985"/>
              </a:tblGrid>
              <a:tr h="17653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Оценка мыслительных процессов (классификация):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4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выделены три группы треугольников (3 равнобедренных треугольника, 3 равносторонних и 3 прямоугольных – названия треугольников даются для учителя)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3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допущена одна ошибка (не различение одинаковых фигур в прямом и перевернутом положении или не различение одинаковых фигур в прямом и зеркальном положении)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2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допущены две ошибки (не различение одинаковых фигур в прямом и перевернутом положении и в прямом и зеркальном положении)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1 балл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допущены три ошибки (не различение одинаковых фигур в прямом и перевернутом положении, в прямом и зеркальном положении, а также не различение разных треугольников)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 dirty="0"/>
                        <a:t>0 баллов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 dirty="0"/>
                        <a:t>бессмысленное хаотическое раскрашивание фигур.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тсканировано 01.10.2013 13-14_000.jpg"/>
          <p:cNvPicPr>
            <a:picLocks noChangeAspect="1"/>
          </p:cNvPicPr>
          <p:nvPr/>
        </p:nvPicPr>
        <p:blipFill>
          <a:blip r:embed="rId2" cstate="print">
            <a:lum bright="-30000" contrast="40000"/>
          </a:blip>
          <a:stretch>
            <a:fillRect/>
          </a:stretch>
        </p:blipFill>
        <p:spPr>
          <a:xfrm>
            <a:off x="161214" y="215193"/>
            <a:ext cx="8821573" cy="6427615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t="68395" b="1925"/>
          <a:stretch>
            <a:fillRect/>
          </a:stretch>
        </p:blipFill>
        <p:spPr bwMode="auto">
          <a:xfrm>
            <a:off x="2771800" y="4149080"/>
            <a:ext cx="5934197" cy="2304256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Прямоугольник 6"/>
          <p:cNvSpPr/>
          <p:nvPr/>
        </p:nvSpPr>
        <p:spPr>
          <a:xfrm>
            <a:off x="5580112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596336" y="50131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99592" y="764704"/>
          <a:ext cx="7632848" cy="29443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863"/>
                <a:gridCol w="6520985"/>
              </a:tblGrid>
              <a:tr h="17653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Оценка мыслительных процессов (классификация):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4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выделены три группы треугольников (3 равнобедренных треугольника, 3 равносторонних и 3 прямоугольных – названия треугольников даются для учителя)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3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допущена одна ошибка (не различение одинаковых фигур в прямом и перевернутом положении или не различение одинаковых фигур в прямом и зеркальном положении)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2 балла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допущены две ошибки (не различение одинаковых фигур в прямом и перевернутом положении и в прямом и зеркальном положении)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1 балл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/>
                        <a:t>допущены три ошибки (не различение одинаковых фигур в прямом и перевернутом положении, в прямом и зеркальном положении, а также не различение разных треугольников)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 dirty="0"/>
                        <a:t>0 баллов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 dirty="0"/>
                        <a:t>бессмысленное хаотическое раскрашивание фигур.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b="51106"/>
          <a:stretch>
            <a:fillRect/>
          </a:stretch>
        </p:blipFill>
        <p:spPr bwMode="auto">
          <a:xfrm>
            <a:off x="4211960" y="188640"/>
            <a:ext cx="4712727" cy="3168352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 b="50962"/>
          <a:stretch>
            <a:fillRect/>
          </a:stretch>
        </p:blipFill>
        <p:spPr bwMode="auto">
          <a:xfrm>
            <a:off x="179512" y="3573016"/>
            <a:ext cx="4698948" cy="3168352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Прямоугольник 3"/>
          <p:cNvSpPr/>
          <p:nvPr/>
        </p:nvSpPr>
        <p:spPr>
          <a:xfrm>
            <a:off x="8316416" y="476672"/>
            <a:ext cx="432048" cy="2664296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3933056"/>
            <a:ext cx="432048" cy="2664296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836712"/>
          <a:ext cx="3888432" cy="139827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20079"/>
                <a:gridCol w="3168353"/>
              </a:tblGrid>
              <a:tr h="17653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Оценка мыслительных </a:t>
                      </a:r>
                      <a:r>
                        <a:rPr lang="ru-RU" sz="1200" b="1" dirty="0" smtClean="0"/>
                        <a:t>процессов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/>
                        <a:t> (исключение </a:t>
                      </a:r>
                      <a:r>
                        <a:rPr lang="ru-RU" sz="1200" b="1" dirty="0"/>
                        <a:t>лишнего):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4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все 5 заданий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3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4задания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2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3 задания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1 балл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2 задания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0 баллов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менее 2 заданий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Отсканировано 01.10.2013 8_000.jpg"/>
          <p:cNvPicPr>
            <a:picLocks noChangeAspect="1"/>
          </p:cNvPicPr>
          <p:nvPr/>
        </p:nvPicPr>
        <p:blipFill>
          <a:blip r:embed="rId2" cstate="print">
            <a:lum bright="-30000" contrast="40000"/>
          </a:blip>
          <a:srcRect l="5739" r="3865" b="51701"/>
          <a:stretch>
            <a:fillRect/>
          </a:stretch>
        </p:blipFill>
        <p:spPr>
          <a:xfrm>
            <a:off x="4644008" y="260648"/>
            <a:ext cx="4248472" cy="3102059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Рисунок 9" descr="Отсканировано 01.10.2013 13-29_000.jpg"/>
          <p:cNvPicPr>
            <a:picLocks noChangeAspect="1"/>
          </p:cNvPicPr>
          <p:nvPr/>
        </p:nvPicPr>
        <p:blipFill>
          <a:blip r:embed="rId3" cstate="print">
            <a:lum bright="-30000" contrast="40000"/>
          </a:blip>
          <a:srcRect l="5026" r="4329" b="51701"/>
          <a:stretch>
            <a:fillRect/>
          </a:stretch>
        </p:blipFill>
        <p:spPr>
          <a:xfrm>
            <a:off x="251520" y="3356992"/>
            <a:ext cx="4392488" cy="3207213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836712"/>
          <a:ext cx="3888432" cy="1472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20079"/>
                <a:gridCol w="3168353"/>
              </a:tblGrid>
              <a:tr h="17653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Оценка мыслительных </a:t>
                      </a:r>
                      <a:r>
                        <a:rPr lang="ru-RU" sz="1200" b="1" dirty="0" smtClean="0"/>
                        <a:t>процессов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/>
                        <a:t> (исключение </a:t>
                      </a:r>
                      <a:r>
                        <a:rPr lang="ru-RU" sz="1200" b="1" dirty="0"/>
                        <a:t>лишнего):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4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все 5 заданий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3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4задания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2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3 задания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1 балл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2 задания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0 баллов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менее 2 заданий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Отсканировано 01.10.2013 13-29_000.jpg"/>
          <p:cNvPicPr>
            <a:picLocks noChangeAspect="1"/>
          </p:cNvPicPr>
          <p:nvPr/>
        </p:nvPicPr>
        <p:blipFill>
          <a:blip r:embed="rId3" cstate="print">
            <a:grayscl/>
            <a:lum bright="-10000" contrast="40000"/>
          </a:blip>
          <a:srcRect l="5755" t="47813" r="41009" b="31187"/>
          <a:stretch>
            <a:fillRect/>
          </a:stretch>
        </p:blipFill>
        <p:spPr>
          <a:xfrm>
            <a:off x="251519" y="764704"/>
            <a:ext cx="4262873" cy="2304256"/>
          </a:xfrm>
          <a:prstGeom prst="rect">
            <a:avLst/>
          </a:prstGeom>
          <a:noFill/>
          <a:ln w="76200" cap="rnd" cmpd="sng">
            <a:solidFill>
              <a:schemeClr val="tx2">
                <a:lumMod val="40000"/>
                <a:lumOff val="60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3" descr="F:\семинар для психологов Татарстана\Новая папка\IMG_20150316_182156.jpg"/>
          <p:cNvPicPr>
            <a:picLocks noChangeAspect="1" noChangeArrowheads="1"/>
          </p:cNvPicPr>
          <p:nvPr/>
        </p:nvPicPr>
        <p:blipFill>
          <a:blip r:embed="rId4" cstate="print">
            <a:grayscl/>
            <a:lum bright="20000" contrast="40000"/>
          </a:blip>
          <a:srcRect l="3989" r="2667"/>
          <a:stretch>
            <a:fillRect/>
          </a:stretch>
        </p:blipFill>
        <p:spPr bwMode="auto">
          <a:xfrm rot="16200000">
            <a:off x="5696496" y="-163867"/>
            <a:ext cx="2376264" cy="4089387"/>
          </a:xfrm>
          <a:prstGeom prst="rect">
            <a:avLst/>
          </a:prstGeom>
          <a:noFill/>
          <a:ln w="57150" cap="rnd" cmpd="sng">
            <a:solidFill>
              <a:schemeClr val="tx2">
                <a:lumMod val="40000"/>
                <a:lumOff val="60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Прямоугольник 3"/>
          <p:cNvSpPr/>
          <p:nvPr/>
        </p:nvSpPr>
        <p:spPr>
          <a:xfrm>
            <a:off x="4716016" y="2276872"/>
            <a:ext cx="432048" cy="360040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971600" y="3645024"/>
          <a:ext cx="6624737" cy="28479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87627"/>
                <a:gridCol w="5637110"/>
              </a:tblGrid>
              <a:tr h="608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4 балла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безошибочное заполнение квадратов крестиками в необходимом количестве и без пропусков, допустимы единичные самостоятельные исправления (не более двух)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5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3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одна ошибка и единичные самостоятельные исправления или несколько собственных исправлений (более двух)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5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2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заполнение квадратиков крестиками с наличием 2 ошибок, при этом допустимо одно-два самостоятельных исправления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5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1 балл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неправильное заполнение квадратиков крестиками  при наличии трех ошибок и одного-двух собственных исправлений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14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0 баллов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неправильное заполнение квадратиков крестиками, три и более ошибок (крестики в отдельных квадратиках, крестики во всех квадратиках вне зависимости от состава слова, рисунки в квадратиках </a:t>
                      </a:r>
                      <a:br>
                        <a:rPr lang="ru-RU" sz="1200" dirty="0"/>
                      </a:br>
                      <a:r>
                        <a:rPr lang="ru-RU" sz="1200" dirty="0"/>
                        <a:t>и т.п.)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971600" y="3140968"/>
            <a:ext cx="2771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Оценка за звукобуквенный анализ: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 cstate="print">
            <a:grayscl/>
            <a:lum bright="-20000" contrast="20000"/>
          </a:blip>
          <a:srcRect t="47257" r="31843" b="29515"/>
          <a:stretch>
            <a:fillRect/>
          </a:stretch>
        </p:blipFill>
        <p:spPr bwMode="auto">
          <a:xfrm>
            <a:off x="323528" y="332656"/>
            <a:ext cx="5805510" cy="2736304"/>
          </a:xfrm>
          <a:prstGeom prst="rect">
            <a:avLst/>
          </a:prstGeom>
          <a:noFill/>
          <a:ln w="57150" cap="rnd" cmpd="sng">
            <a:solidFill>
              <a:schemeClr val="tx2">
                <a:lumMod val="40000"/>
                <a:lumOff val="60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Рисунок 2" descr="Отсканировано 01.10.2013 8_000.jpg"/>
          <p:cNvPicPr>
            <a:picLocks noChangeAspect="1"/>
          </p:cNvPicPr>
          <p:nvPr/>
        </p:nvPicPr>
        <p:blipFill>
          <a:blip r:embed="rId4" cstate="print">
            <a:grayscl/>
            <a:lum bright="-20000" contrast="20000"/>
          </a:blip>
          <a:srcRect l="7174" t="47900" r="32562" b="30810"/>
          <a:stretch>
            <a:fillRect/>
          </a:stretch>
        </p:blipFill>
        <p:spPr>
          <a:xfrm>
            <a:off x="3059832" y="3717032"/>
            <a:ext cx="5688632" cy="2746235"/>
          </a:xfrm>
          <a:prstGeom prst="rect">
            <a:avLst/>
          </a:prstGeom>
          <a:noFill/>
          <a:ln w="57150" cap="rnd" cmpd="sng">
            <a:solidFill>
              <a:schemeClr val="tx2">
                <a:lumMod val="40000"/>
                <a:lumOff val="60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Прямоугольник 6"/>
          <p:cNvSpPr/>
          <p:nvPr/>
        </p:nvSpPr>
        <p:spPr>
          <a:xfrm>
            <a:off x="4716016" y="1124744"/>
            <a:ext cx="360040" cy="36004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84368" y="6021288"/>
            <a:ext cx="504056" cy="36004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236296" y="4005064"/>
            <a:ext cx="432048" cy="2232248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тсканировано 01.10.2013 8_000.jpg"/>
          <p:cNvPicPr>
            <a:picLocks noChangeAspect="1"/>
          </p:cNvPicPr>
          <p:nvPr/>
        </p:nvPicPr>
        <p:blipFill>
          <a:blip r:embed="rId2" cstate="print">
            <a:lum bright="-20000" contrast="20000"/>
            <a:grayscl/>
          </a:blip>
          <a:srcRect l="5520" t="67850" r="4085" b="1701"/>
          <a:stretch>
            <a:fillRect/>
          </a:stretch>
        </p:blipFill>
        <p:spPr>
          <a:xfrm>
            <a:off x="3851920" y="2708920"/>
            <a:ext cx="4849366" cy="2232248"/>
          </a:xfrm>
          <a:prstGeom prst="rect">
            <a:avLst/>
          </a:prstGeom>
          <a:noFill/>
          <a:ln w="57150" cap="rnd" cmpd="sng">
            <a:solidFill>
              <a:schemeClr val="tx2">
                <a:lumMod val="40000"/>
                <a:lumOff val="60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Рисунок 2" descr="Отсканировано 01.10.2013 13-29_000.jpg"/>
          <p:cNvPicPr>
            <a:picLocks noChangeAspect="1"/>
          </p:cNvPicPr>
          <p:nvPr/>
        </p:nvPicPr>
        <p:blipFill>
          <a:blip r:embed="rId3" cstate="print">
            <a:lum bright="-20000" contrast="20000"/>
            <a:grayscl/>
          </a:blip>
          <a:srcRect l="3839" t="67762" r="4078" b="2187"/>
          <a:stretch>
            <a:fillRect/>
          </a:stretch>
        </p:blipFill>
        <p:spPr>
          <a:xfrm>
            <a:off x="251520" y="332656"/>
            <a:ext cx="4991800" cy="2232248"/>
          </a:xfrm>
          <a:prstGeom prst="rect">
            <a:avLst/>
          </a:prstGeom>
          <a:noFill/>
          <a:ln w="57150" cap="rnd" cmpd="sng">
            <a:solidFill>
              <a:schemeClr val="tx2">
                <a:lumMod val="40000"/>
                <a:lumOff val="60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Прямоугольник 3"/>
          <p:cNvSpPr/>
          <p:nvPr/>
        </p:nvSpPr>
        <p:spPr>
          <a:xfrm>
            <a:off x="6084168" y="2636912"/>
            <a:ext cx="360040" cy="3600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164288" y="6021288"/>
            <a:ext cx="504056" cy="3600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5949280"/>
            <a:ext cx="360040" cy="3600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588224" y="6021288"/>
            <a:ext cx="360040" cy="3600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23528" y="5157192"/>
          <a:ext cx="7128792" cy="118795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04031"/>
                <a:gridCol w="6124761"/>
              </a:tblGrid>
              <a:tr h="17653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Оценка  фонематического восприятия: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4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все 6 заданий, в случае ошибки – самокоррекция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3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все 5 заданий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2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4 заданий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1 балл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3 задания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0 баллов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2 задания и менее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7564" y="55451"/>
          <a:ext cx="7848872" cy="6747099"/>
        </p:xfrm>
        <a:graphic>
          <a:graphicData uri="http://schemas.openxmlformats.org/drawingml/2006/table">
            <a:tbl>
              <a:tblPr/>
              <a:tblGrid>
                <a:gridCol w="6711720"/>
                <a:gridCol w="1137152"/>
              </a:tblGrid>
              <a:tr h="57322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Фамилия, имя ребенка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Дата рождения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I.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Зрительно-моторная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координация  (Задание №4 «Продолжи узор»)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узор №1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Arial Narrow"/>
                        </a:rPr>
                        <a:t>графомоторные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 навыки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установление закономерностей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узор №2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Arial Narrow"/>
                        </a:rPr>
                        <a:t>графомоторные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 навыки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установление закономерностей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узор №3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Arial Narrow"/>
                        </a:rPr>
                        <a:t>графомоторные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 навыки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установление закономерностей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самоконтроль 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5058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II. </a:t>
                      </a:r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Математические представления (Задание № 5  «Сосчитай,  сравни, дополни»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Счет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Сравнение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Приведение к равенству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III.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Мыслительные процессы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Классификация (</a:t>
                      </a:r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Задание № 6 «Раскрашивание фигур»)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Исключение 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лишнего (</a:t>
                      </a:r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Задание № 7  «Пятый лишний»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IV. Звукобуквенный анализ, синтез, фонематическое восприятие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Звукобуквенный 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анализ  (</a:t>
                      </a:r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Задание № 8  «Слова»)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Фонематическое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восприятие</a:t>
                      </a:r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 (Задание № 9  «Фонематическое восприятие»)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Звуковой 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синтез  (</a:t>
                      </a:r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Задание № 2 «Звуковой синтез»)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V. Саморегуляция и организация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деятельности (</a:t>
                      </a:r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Задание №3  «Поручения»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Саморегуляция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самоконтроль 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VI.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Внимание (</a:t>
                      </a:r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Задание №1 Методика </a:t>
                      </a:r>
                      <a:r>
                        <a:rPr lang="ru-RU" sz="1400" b="1" i="0" u="none" strike="noStrike" kern="1200" dirty="0" err="1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Пьерона-Рузера</a:t>
                      </a:r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90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Пробы на внимание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6021" marR="6021" marT="60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тсканировано 01.10.2013 4_000.jpg"/>
          <p:cNvPicPr>
            <a:picLocks noChangeAspect="1"/>
          </p:cNvPicPr>
          <p:nvPr/>
        </p:nvPicPr>
        <p:blipFill>
          <a:blip r:embed="rId3" cstate="print">
            <a:lum bright="-30000" contrast="40000"/>
          </a:blip>
          <a:stretch>
            <a:fillRect/>
          </a:stretch>
        </p:blipFill>
        <p:spPr>
          <a:xfrm>
            <a:off x="251520" y="692696"/>
            <a:ext cx="4028112" cy="5544616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Прямоугольник 6"/>
          <p:cNvSpPr/>
          <p:nvPr/>
        </p:nvSpPr>
        <p:spPr>
          <a:xfrm>
            <a:off x="3923928" y="5085184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604448" y="3356992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427984" y="1700808"/>
          <a:ext cx="4464496" cy="37970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20080"/>
                <a:gridCol w="3744416"/>
              </a:tblGrid>
              <a:tr h="47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 100 и более фигур бланка в среднем за время до 3 минут, безошибочно или с единичной ошибкой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9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3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90 -99 фигур бланка в среднем за время до 3 минут, безошибочно или с единичной ошибкой или заполнение более 99 фигур, но при выполнении допустил от 2 до 3 ошибок за 3 минуты работы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9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 smtClean="0">
                          <a:latin typeface="Arial Narrow" pitchFamily="34" charset="0"/>
                        </a:rPr>
                        <a:t>2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80 – 89 фигур бланка в среднем за время до 3 минут, безошибочно или с единичной ошибкой, или заполнение более 89 фигур, но при выполнении допустил от 4 до 5 ошибок за 3 минуты работы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9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1 балл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70 -79 фигур бланка в среднем за время до 3 минут, безошибочно или с единичной ошибкой, или заполнение более 79 фигур, но при выполнении допустил от 6 до 7 ошибок за 3 минуты работы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менее 70 фигур или многочисленные ошибки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3793" name="Ink 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464050" y="5943600"/>
              <a:ext cx="215900" cy="565150"/>
            </p14:xfrm>
          </p:contentPart>
        </mc:Choice>
        <mc:Fallback>
          <p:pic>
            <p:nvPicPr>
              <p:cNvPr id="33793" name="Ink 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54741" y="5934241"/>
                <a:ext cx="234518" cy="583868"/>
              </a:xfrm>
              <a:prstGeom prst="rect">
                <a:avLst/>
              </a:prstGeom>
            </p:spPr>
          </p:pic>
        </mc:Fallback>
      </mc:AlternateContent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тсканировано 01.10.2013 5_000.jpg"/>
          <p:cNvPicPr>
            <a:picLocks noChangeAspect="1"/>
          </p:cNvPicPr>
          <p:nvPr/>
        </p:nvPicPr>
        <p:blipFill>
          <a:blip r:embed="rId2" cstate="print">
            <a:lum bright="-30000" contrast="40000"/>
          </a:blip>
          <a:stretch>
            <a:fillRect/>
          </a:stretch>
        </p:blipFill>
        <p:spPr>
          <a:xfrm>
            <a:off x="179512" y="548680"/>
            <a:ext cx="4072417" cy="5544000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427984" y="1700808"/>
          <a:ext cx="4464496" cy="37970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20080"/>
                <a:gridCol w="3744416"/>
              </a:tblGrid>
              <a:tr h="47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 100 и более фигур бланка в среднем за время до 3 минут, безошибочно или с единичной ошибкой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9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3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90 -99 фигур бланка в среднем за время до 3 минут, безошибочно или с единичной ошибкой или заполнение более 99 фигур, но при выполнении допустил от 2 до 3 ошибок за 3 минуты работы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9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 smtClean="0">
                          <a:latin typeface="Arial Narrow" pitchFamily="34" charset="0"/>
                        </a:rPr>
                        <a:t>2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80 – 89 фигур бланка в среднем за время до 3 минут, безошибочно или с единичной ошибкой, или заполнение более 89 фигур, но при выполнении допустил от 4 до 5 ошибок за 3 минуты работы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9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1 балл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70 -79 фигур бланка в среднем за время до 3 минут, безошибочно или с единичной ошибкой, или заполнение более 79 фигур, но при выполнении допустил от 6 до 7 ошибок за 3 минуты работы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менее 70 фигур или многочисленные ошибки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179512" y="260648"/>
            <a:ext cx="4379149" cy="6219352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Прямоугольник 2"/>
          <p:cNvSpPr/>
          <p:nvPr/>
        </p:nvSpPr>
        <p:spPr>
          <a:xfrm>
            <a:off x="2195736" y="332656"/>
            <a:ext cx="20882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996952"/>
            <a:ext cx="21602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716016" y="1700808"/>
          <a:ext cx="4248472" cy="395334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85237"/>
                <a:gridCol w="3563235"/>
              </a:tblGrid>
              <a:tr h="47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 100 и более фигур бланка в среднем за время до 3 минут, безошибочно или с единичной ошибкой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9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3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90 -99 фигур бланка в среднем за время до 3 минут, безошибочно или с единичной ошибкой или заполнение более 99 фигур, но при выполнении допустил от 2 до 3 ошибок за 3 минуты работы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9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 smtClean="0">
                          <a:latin typeface="Arial Narrow" pitchFamily="34" charset="0"/>
                        </a:rPr>
                        <a:t>2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80 – 89 фигур бланка в среднем за время до 3 минут, безошибочно или с единичной ошибкой, или заполнение более 89 фигур, но при выполнении допустил от 4 до 5 ошибок за 3 минуты работы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9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1 балл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70 -79 фигур бланка в среднем за время до 3 минут, безошибочно или с единичной ошибкой, или заполнение более 79 фигур, но при выполнении допустил от 6 до 7 ошибок за 3 минуты работы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заполнение менее 70 фигур или многочисленные ошибки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тсканировано 01.10.2013 3_000.jpg"/>
          <p:cNvPicPr>
            <a:picLocks noChangeAspect="1"/>
          </p:cNvPicPr>
          <p:nvPr/>
        </p:nvPicPr>
        <p:blipFill>
          <a:blip r:embed="rId3" cstate="print">
            <a:lum bright="-30000" contrast="40000"/>
          </a:blip>
          <a:srcRect l="7545" r="3249" b="40550"/>
          <a:stretch>
            <a:fillRect/>
          </a:stretch>
        </p:blipFill>
        <p:spPr>
          <a:xfrm>
            <a:off x="179512" y="188640"/>
            <a:ext cx="4176464" cy="3814035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Отсканировано 01.10.2013 6_000.jpg"/>
          <p:cNvPicPr>
            <a:picLocks noChangeAspect="1"/>
          </p:cNvPicPr>
          <p:nvPr/>
        </p:nvPicPr>
        <p:blipFill>
          <a:blip r:embed="rId4" cstate="print">
            <a:lum bright="-30000" contrast="40000"/>
          </a:blip>
          <a:srcRect l="9650" r="2445" b="40550"/>
          <a:stretch>
            <a:fillRect/>
          </a:stretch>
        </p:blipFill>
        <p:spPr>
          <a:xfrm>
            <a:off x="4678048" y="188640"/>
            <a:ext cx="4253456" cy="3816424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63688" y="4365104"/>
          <a:ext cx="5904656" cy="157846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31622"/>
                <a:gridCol w="5073034"/>
              </a:tblGrid>
              <a:tr h="17653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Оценка  звукового синтеза: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37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4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все 5 заданий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3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все 5 заданий, в случае ошибки – </a:t>
                      </a:r>
                      <a:r>
                        <a:rPr lang="ru-RU" sz="1200" dirty="0" err="1"/>
                        <a:t>самокоррекция</a:t>
                      </a:r>
                      <a:r>
                        <a:rPr lang="ru-RU" sz="1200" dirty="0"/>
                        <a:t>;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2 балла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4 заданий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1 балл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3 задания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0 баллов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2 задания и менее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4273" name="Ink 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211638" y="3644900"/>
              <a:ext cx="88900" cy="146050"/>
            </p14:xfrm>
          </p:contentPart>
        </mc:Choice>
        <mc:Fallback>
          <p:pic>
            <p:nvPicPr>
              <p:cNvPr id="54273" name="Ink 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02318" y="3635547"/>
                <a:ext cx="107540" cy="1647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4274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782050" y="5829300"/>
              <a:ext cx="107950" cy="133350"/>
            </p14:xfrm>
          </p:contentPart>
        </mc:Choice>
        <mc:Fallback>
          <p:pic>
            <p:nvPicPr>
              <p:cNvPr id="54274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772694" y="5819929"/>
                <a:ext cx="126661" cy="152091"/>
              </a:xfrm>
              <a:prstGeom prst="rect">
                <a:avLst/>
              </a:prstGeom>
            </p:spPr>
          </p:pic>
        </mc:Fallback>
      </mc:AlternateContent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r="1775" b="40253"/>
          <a:stretch>
            <a:fillRect/>
          </a:stretch>
        </p:blipFill>
        <p:spPr bwMode="auto">
          <a:xfrm>
            <a:off x="251520" y="188640"/>
            <a:ext cx="4132633" cy="3456384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 r="2409" b="38548"/>
          <a:stretch>
            <a:fillRect/>
          </a:stretch>
        </p:blipFill>
        <p:spPr bwMode="auto">
          <a:xfrm>
            <a:off x="4788024" y="3068960"/>
            <a:ext cx="4176464" cy="3616036"/>
          </a:xfrm>
          <a:prstGeom prst="rect">
            <a:avLst/>
          </a:prstGeom>
          <a:ln w="76200" cmpd="tri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4149080"/>
          <a:ext cx="4306746" cy="147218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18503"/>
                <a:gridCol w="3588243"/>
              </a:tblGrid>
              <a:tr h="17653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Оценка  звукового синтеза: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 Narrow" pitchFamily="34" charset="0"/>
                        </a:rPr>
                        <a:t>выполнено правильно все 5 заданий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3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 Narrow" pitchFamily="34" charset="0"/>
                        </a:rPr>
                        <a:t>выполнено правильно все 5 заданий, в случае ошибки – самокоррекция;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2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выполнено правильно 4 заданий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1 балл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выполнено правильно 3 задания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выполнено правильно 2 задания и менее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9395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49500" y="2489200"/>
              <a:ext cx="177800" cy="19050"/>
            </p14:xfrm>
          </p:contentPart>
        </mc:Choice>
        <mc:Fallback>
          <p:pic>
            <p:nvPicPr>
              <p:cNvPr id="59395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40142" y="2479855"/>
                <a:ext cx="196516" cy="377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9396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59050" y="3086100"/>
              <a:ext cx="463550" cy="457200"/>
            </p14:xfrm>
          </p:contentPart>
        </mc:Choice>
        <mc:Fallback>
          <p:pic>
            <p:nvPicPr>
              <p:cNvPr id="59396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549700" y="3076747"/>
                <a:ext cx="482250" cy="47590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59397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016750" y="3581400"/>
              <a:ext cx="381000" cy="355600"/>
            </p14:xfrm>
          </p:contentPart>
        </mc:Choice>
        <mc:Fallback>
          <p:pic>
            <p:nvPicPr>
              <p:cNvPr id="59397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007387" y="3572042"/>
                <a:ext cx="399726" cy="3743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59398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851650" y="5391150"/>
              <a:ext cx="101600" cy="120650"/>
            </p14:xfrm>
          </p:contentPart>
        </mc:Choice>
        <mc:Fallback>
          <p:pic>
            <p:nvPicPr>
              <p:cNvPr id="59398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842283" y="5381786"/>
                <a:ext cx="120335" cy="1393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59399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200900" y="6165850"/>
              <a:ext cx="57150" cy="63500"/>
            </p14:xfrm>
          </p:contentPart>
        </mc:Choice>
        <mc:Fallback>
          <p:pic>
            <p:nvPicPr>
              <p:cNvPr id="59399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191555" y="6156469"/>
                <a:ext cx="75841" cy="8226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59400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245350" y="6400800"/>
              <a:ext cx="190500" cy="165100"/>
            </p14:xfrm>
          </p:contentPart>
        </mc:Choice>
        <mc:Fallback>
          <p:pic>
            <p:nvPicPr>
              <p:cNvPr id="59400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235987" y="6391366"/>
                <a:ext cx="209226" cy="1839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59401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25700" y="730250"/>
              <a:ext cx="50800" cy="158750"/>
            </p14:xfrm>
          </p:contentPart>
        </mc:Choice>
        <mc:Fallback>
          <p:pic>
            <p:nvPicPr>
              <p:cNvPr id="59401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416333" y="720933"/>
                <a:ext cx="69535" cy="1773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59402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49500" y="1276350"/>
              <a:ext cx="76200" cy="152400"/>
            </p14:xfrm>
          </p:contentPart>
        </mc:Choice>
        <mc:Fallback>
          <p:pic>
            <p:nvPicPr>
              <p:cNvPr id="59402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340155" y="1266983"/>
                <a:ext cx="94891" cy="1711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59403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55850" y="1854200"/>
              <a:ext cx="146050" cy="25400"/>
            </p14:xfrm>
          </p:contentPart>
        </mc:Choice>
        <mc:Fallback>
          <p:pic>
            <p:nvPicPr>
              <p:cNvPr id="59403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346497" y="1845028"/>
                <a:ext cx="164756" cy="437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59404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49500" y="1270000"/>
              <a:ext cx="101600" cy="82550"/>
            </p14:xfrm>
          </p:contentPart>
        </mc:Choice>
        <mc:Fallback>
          <p:pic>
            <p:nvPicPr>
              <p:cNvPr id="59404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340133" y="1260628"/>
                <a:ext cx="120335" cy="1012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59405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53250" y="4356100"/>
              <a:ext cx="69850" cy="95250"/>
            </p14:xfrm>
          </p:contentPart>
        </mc:Choice>
        <mc:Fallback>
          <p:pic>
            <p:nvPicPr>
              <p:cNvPr id="59405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6943889" y="4346755"/>
                <a:ext cx="88573" cy="1139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59406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59600" y="4330700"/>
              <a:ext cx="69850" cy="127000"/>
            </p14:xfrm>
          </p:contentPart>
        </mc:Choice>
        <mc:Fallback>
          <p:pic>
            <p:nvPicPr>
              <p:cNvPr id="59406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950239" y="4321372"/>
                <a:ext cx="88573" cy="1456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59407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08800" y="4781550"/>
              <a:ext cx="57150" cy="95250"/>
            </p14:xfrm>
          </p:contentPart>
        </mc:Choice>
        <mc:Fallback>
          <p:pic>
            <p:nvPicPr>
              <p:cNvPr id="59407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6899455" y="4772169"/>
                <a:ext cx="75841" cy="1140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59408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91350" y="3663950"/>
              <a:ext cx="241300" cy="152400"/>
            </p14:xfrm>
          </p:contentPart>
        </mc:Choice>
        <mc:Fallback>
          <p:pic>
            <p:nvPicPr>
              <p:cNvPr id="59408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6975503" y="3600180"/>
                <a:ext cx="272993" cy="2795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59409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889750" y="4806950"/>
              <a:ext cx="95250" cy="95250"/>
            </p14:xfrm>
          </p:contentPart>
        </mc:Choice>
        <mc:Fallback>
          <p:pic>
            <p:nvPicPr>
              <p:cNvPr id="59409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6873935" y="4743330"/>
                <a:ext cx="126880" cy="22249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t="59747"/>
          <a:stretch>
            <a:fillRect/>
          </a:stretch>
        </p:blipFill>
        <p:spPr bwMode="auto">
          <a:xfrm>
            <a:off x="3563888" y="3573016"/>
            <a:ext cx="5348033" cy="2960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 t="60652"/>
          <a:stretch>
            <a:fillRect/>
          </a:stretch>
        </p:blipFill>
        <p:spPr bwMode="auto">
          <a:xfrm>
            <a:off x="323528" y="332655"/>
            <a:ext cx="5112568" cy="2766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550698" y="834473"/>
          <a:ext cx="3526997" cy="126187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66128"/>
                <a:gridCol w="2760869"/>
              </a:tblGrid>
              <a:tr h="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Оценка за </a:t>
                      </a:r>
                      <a:r>
                        <a:rPr lang="ru-RU" sz="1200" dirty="0" err="1"/>
                        <a:t>саморегуляцию</a:t>
                      </a:r>
                      <a:r>
                        <a:rPr lang="ru-RU" sz="1200" dirty="0"/>
                        <a:t>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4 балла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все 6 заданий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3 балла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5 заданий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2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4 задания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1 балл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3 задания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0 баллов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менее 3 заданий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4077072"/>
          <a:ext cx="3210902" cy="252945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48072"/>
                <a:gridCol w="2562830"/>
              </a:tblGrid>
              <a:tr h="216024">
                <a:tc>
                  <a:txBody>
                    <a:bodyPr/>
                    <a:lstStyle/>
                    <a:p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Оценка за самоконтроль: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50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задание сразу выполняет правильно, либо исправляет все допущенные ошибки;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3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нашел и исправил 75% допущенных ошибок 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2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нашел и исправил 50% допущенных ошибок 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1 балл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нашел и исправил 25% допущенных ошибок 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не замечает наличие ошибок.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6563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30800" y="6178550"/>
              <a:ext cx="114300" cy="44450"/>
            </p14:xfrm>
          </p:contentPart>
        </mc:Choice>
        <mc:Fallback>
          <p:pic>
            <p:nvPicPr>
              <p:cNvPr id="66563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21455" y="6169154"/>
                <a:ext cx="132991" cy="632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6564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861050" y="6121400"/>
              <a:ext cx="171450" cy="31750"/>
            </p14:xfrm>
          </p:contentPart>
        </mc:Choice>
        <mc:Fallback>
          <p:pic>
            <p:nvPicPr>
              <p:cNvPr id="66564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51685" y="6112019"/>
                <a:ext cx="190180" cy="505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66565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156450" y="6184900"/>
              <a:ext cx="127000" cy="1588"/>
            </p14:xfrm>
          </p:contentPart>
        </mc:Choice>
        <mc:Fallback>
          <p:pic>
            <p:nvPicPr>
              <p:cNvPr id="66565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147096" y="6143612"/>
                <a:ext cx="145708" cy="841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66567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382000" y="5562600"/>
              <a:ext cx="209550" cy="361950"/>
            </p14:xfrm>
          </p:contentPart>
        </mc:Choice>
        <mc:Fallback>
          <p:pic>
            <p:nvPicPr>
              <p:cNvPr id="66567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372655" y="5553236"/>
                <a:ext cx="228241" cy="3806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66568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006850" y="1581150"/>
              <a:ext cx="146050" cy="133350"/>
            </p14:xfrm>
          </p:contentPart>
        </mc:Choice>
        <mc:Fallback>
          <p:pic>
            <p:nvPicPr>
              <p:cNvPr id="66568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997497" y="1571779"/>
                <a:ext cx="164756" cy="1520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66569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71750" y="1663700"/>
              <a:ext cx="165100" cy="50800"/>
            </p14:xfrm>
          </p:contentPart>
        </mc:Choice>
        <mc:Fallback>
          <p:pic>
            <p:nvPicPr>
              <p:cNvPr id="66569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562378" y="1654333"/>
                <a:ext cx="183845" cy="695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66570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85950" y="1625600"/>
              <a:ext cx="139700" cy="25400"/>
            </p14:xfrm>
          </p:contentPart>
        </mc:Choice>
        <mc:Fallback>
          <p:pic>
            <p:nvPicPr>
              <p:cNvPr id="66570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876589" y="1616553"/>
                <a:ext cx="158423" cy="434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66571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720850" y="2578100"/>
              <a:ext cx="215900" cy="222250"/>
            </p14:xfrm>
          </p:contentPart>
        </mc:Choice>
        <mc:Fallback>
          <p:pic>
            <p:nvPicPr>
              <p:cNvPr id="66571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711479" y="2568735"/>
                <a:ext cx="234643" cy="2409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66572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01900" y="2711450"/>
              <a:ext cx="241300" cy="139700"/>
            </p14:xfrm>
          </p:contentPart>
        </mc:Choice>
        <mc:Fallback>
          <p:pic>
            <p:nvPicPr>
              <p:cNvPr id="66572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492550" y="2702089"/>
                <a:ext cx="260000" cy="1584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66573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835400" y="2781300"/>
              <a:ext cx="241300" cy="63500"/>
            </p14:xfrm>
          </p:contentPart>
        </mc:Choice>
        <mc:Fallback>
          <p:pic>
            <p:nvPicPr>
              <p:cNvPr id="66573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3826022" y="2771645"/>
                <a:ext cx="260056" cy="8281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66574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20950" y="2743200"/>
              <a:ext cx="127000" cy="50800"/>
            </p14:xfrm>
          </p:contentPart>
        </mc:Choice>
        <mc:Fallback>
          <p:pic>
            <p:nvPicPr>
              <p:cNvPr id="66574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511596" y="2733833"/>
                <a:ext cx="145708" cy="695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66575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264150" y="4686300"/>
              <a:ext cx="101600" cy="139700"/>
            </p14:xfrm>
          </p:contentPart>
        </mc:Choice>
        <mc:Fallback>
          <p:pic>
            <p:nvPicPr>
              <p:cNvPr id="66575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254783" y="4676939"/>
                <a:ext cx="120335" cy="1584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66576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772150" y="4819650"/>
              <a:ext cx="63500" cy="44450"/>
            </p14:xfrm>
          </p:contentPart>
        </mc:Choice>
        <mc:Fallback>
          <p:pic>
            <p:nvPicPr>
              <p:cNvPr id="66576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5762716" y="4810254"/>
                <a:ext cx="82369" cy="632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66577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873750" y="4737100"/>
              <a:ext cx="215900" cy="127000"/>
            </p14:xfrm>
          </p:contentPart>
        </mc:Choice>
        <mc:Fallback>
          <p:pic>
            <p:nvPicPr>
              <p:cNvPr id="66577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5864394" y="4727746"/>
                <a:ext cx="234611" cy="1457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66578" name="Ink 1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899150" y="4845050"/>
              <a:ext cx="133350" cy="120650"/>
            </p14:xfrm>
          </p:contentPart>
        </mc:Choice>
        <mc:Fallback>
          <p:pic>
            <p:nvPicPr>
              <p:cNvPr id="66578" name="Ink 1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5889779" y="4835686"/>
                <a:ext cx="152091" cy="1393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66579" name="Ink 1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004050" y="4724400"/>
              <a:ext cx="101600" cy="69850"/>
            </p14:xfrm>
          </p:contentPart>
        </mc:Choice>
        <mc:Fallback>
          <p:pic>
            <p:nvPicPr>
              <p:cNvPr id="66579" name="Ink 1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6994683" y="4714990"/>
                <a:ext cx="120335" cy="886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66581" name="Ink 2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810000" y="2768600"/>
              <a:ext cx="400050" cy="76200"/>
            </p14:xfrm>
          </p:contentPart>
        </mc:Choice>
        <mc:Fallback>
          <p:pic>
            <p:nvPicPr>
              <p:cNvPr id="66581" name="Ink 2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3800638" y="2759299"/>
                <a:ext cx="418774" cy="948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66582" name="Ink 2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898900" y="1574800"/>
              <a:ext cx="298450" cy="139700"/>
            </p14:xfrm>
          </p:contentPart>
        </mc:Choice>
        <mc:Fallback>
          <p:pic>
            <p:nvPicPr>
              <p:cNvPr id="66582" name="Ink 2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3889540" y="1565439"/>
                <a:ext cx="317171" cy="1584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66583" name="Ink 2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76500" y="1625600"/>
              <a:ext cx="330200" cy="95250"/>
            </p14:xfrm>
          </p:contentPart>
        </mc:Choice>
        <mc:Fallback>
          <p:pic>
            <p:nvPicPr>
              <p:cNvPr id="66583" name="Ink 2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2467138" y="1616290"/>
                <a:ext cx="348925" cy="1138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66584" name="Ink 2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73250" y="1587500"/>
              <a:ext cx="215900" cy="76200"/>
            </p14:xfrm>
          </p:contentPart>
        </mc:Choice>
        <mc:Fallback>
          <p:pic>
            <p:nvPicPr>
              <p:cNvPr id="66584" name="Ink 2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1863894" y="1578199"/>
                <a:ext cx="234611" cy="948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66585" name="Ink 2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619250" y="2565400"/>
              <a:ext cx="361950" cy="260350"/>
            </p14:xfrm>
          </p:contentPart>
        </mc:Choice>
        <mc:Fallback>
          <p:pic>
            <p:nvPicPr>
              <p:cNvPr id="66585" name="Ink 2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609877" y="2556037"/>
                <a:ext cx="380696" cy="2790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66586" name="Ink 2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57450" y="2711450"/>
              <a:ext cx="292100" cy="146050"/>
            </p14:xfrm>
          </p:contentPart>
        </mc:Choice>
        <mc:Fallback>
          <p:pic>
            <p:nvPicPr>
              <p:cNvPr id="66586" name="Ink 2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2448086" y="2702120"/>
                <a:ext cx="310829" cy="16471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тсканировано 01.10.2013 3_000.jpg"/>
          <p:cNvPicPr>
            <a:picLocks noChangeAspect="1"/>
          </p:cNvPicPr>
          <p:nvPr/>
        </p:nvPicPr>
        <p:blipFill>
          <a:blip r:embed="rId3" cstate="print">
            <a:lum bright="-20000" contrast="40000"/>
          </a:blip>
          <a:srcRect l="6836" t="59450" r="2519"/>
          <a:stretch>
            <a:fillRect/>
          </a:stretch>
        </p:blipFill>
        <p:spPr>
          <a:xfrm>
            <a:off x="304619" y="332656"/>
            <a:ext cx="4933573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Отсканировано 01.10.2013 6_000.jpg"/>
          <p:cNvPicPr>
            <a:picLocks noChangeAspect="1"/>
          </p:cNvPicPr>
          <p:nvPr/>
        </p:nvPicPr>
        <p:blipFill>
          <a:blip r:embed="rId4" cstate="print">
            <a:lum bright="-20000" contrast="40000"/>
          </a:blip>
          <a:srcRect l="9651" t="60500" r="2445" b="1701"/>
          <a:stretch>
            <a:fillRect/>
          </a:stretch>
        </p:blipFill>
        <p:spPr>
          <a:xfrm>
            <a:off x="323528" y="3717032"/>
            <a:ext cx="4880543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436096" y="836712"/>
          <a:ext cx="3526997" cy="126187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66128"/>
                <a:gridCol w="2760869"/>
              </a:tblGrid>
              <a:tr h="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Оценка за </a:t>
                      </a:r>
                      <a:r>
                        <a:rPr lang="ru-RU" sz="1200" dirty="0" err="1"/>
                        <a:t>саморегуляцию</a:t>
                      </a:r>
                      <a:r>
                        <a:rPr lang="ru-RU" sz="1200" dirty="0"/>
                        <a:t>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4 балла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все 6 заданий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3 балла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5 заданий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/>
                        <a:t>2 балла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4 задания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1 балл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выполнено правильно 3 задания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/>
                        <a:t>0 баллов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выполнено правильно менее 3 заданий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612300" y="3455361"/>
          <a:ext cx="3210902" cy="252945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48072"/>
                <a:gridCol w="2562830"/>
              </a:tblGrid>
              <a:tr h="216024">
                <a:tc>
                  <a:txBody>
                    <a:bodyPr/>
                    <a:lstStyle/>
                    <a:p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Оценка за самоконтроль: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50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4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задание сразу выполняет правильно, либо исправляет все допущенные ошибки;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3 балла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44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нашел и исправил 75% допущенных ошибок 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2 балла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нашел и исправил 50% допущенных ошибок 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>
                          <a:latin typeface="Arial Narrow" pitchFamily="34" charset="0"/>
                        </a:rPr>
                        <a:t>1 балл </a:t>
                      </a:r>
                      <a:endParaRPr lang="ru-RU" sz="11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нашел и исправил 25% допущенных ошибок ;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latin typeface="Arial Narrow" pitchFamily="34" charset="0"/>
                        </a:rPr>
                        <a:t>0 баллов 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 Narrow" pitchFamily="34" charset="0"/>
                        </a:rPr>
                        <a:t>не замечает наличие ошибок.</a:t>
                      </a:r>
                      <a:endParaRPr lang="ru-RU" sz="11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2225" name="Ink 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857750" y="1447800"/>
              <a:ext cx="254000" cy="311150"/>
            </p14:xfrm>
          </p:contentPart>
        </mc:Choice>
        <mc:Fallback>
          <p:pic>
            <p:nvPicPr>
              <p:cNvPr id="52225" name="Ink 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48435" y="1438617"/>
                <a:ext cx="272629" cy="3295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222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859338" y="5373688"/>
              <a:ext cx="279400" cy="431800"/>
            </p14:xfrm>
          </p:contentPart>
        </mc:Choice>
        <mc:Fallback>
          <p:pic>
            <p:nvPicPr>
              <p:cNvPr id="5222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849928" y="5364356"/>
                <a:ext cx="298220" cy="450465"/>
              </a:xfrm>
              <a:prstGeom prst="rect">
                <a:avLst/>
              </a:prstGeom>
            </p:spPr>
          </p:pic>
        </mc:Fallback>
      </mc:AlternateContent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2350</Words>
  <Application>Microsoft Office PowerPoint</Application>
  <PresentationFormat>Экран (4:3)</PresentationFormat>
  <Paragraphs>351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Файзулина</cp:lastModifiedBy>
  <cp:revision>43</cp:revision>
  <dcterms:modified xsi:type="dcterms:W3CDTF">2015-03-24T09:59:37Z</dcterms:modified>
</cp:coreProperties>
</file>